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8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309" r:id="rId3"/>
    <p:sldId id="363" r:id="rId4"/>
    <p:sldId id="364" r:id="rId5"/>
    <p:sldId id="369" r:id="rId6"/>
    <p:sldId id="329" r:id="rId7"/>
    <p:sldId id="330" r:id="rId8"/>
    <p:sldId id="371" r:id="rId9"/>
    <p:sldId id="326" r:id="rId10"/>
    <p:sldId id="327" r:id="rId11"/>
    <p:sldId id="328" r:id="rId12"/>
    <p:sldId id="337" r:id="rId13"/>
    <p:sldId id="406" r:id="rId14"/>
    <p:sldId id="373" r:id="rId15"/>
    <p:sldId id="382" r:id="rId16"/>
    <p:sldId id="381" r:id="rId17"/>
    <p:sldId id="372" r:id="rId18"/>
    <p:sldId id="375" r:id="rId19"/>
    <p:sldId id="377" r:id="rId20"/>
    <p:sldId id="378" r:id="rId21"/>
    <p:sldId id="376" r:id="rId22"/>
    <p:sldId id="379" r:id="rId23"/>
    <p:sldId id="383" r:id="rId24"/>
    <p:sldId id="380" r:id="rId25"/>
    <p:sldId id="385" r:id="rId26"/>
    <p:sldId id="407" r:id="rId27"/>
    <p:sldId id="331" r:id="rId28"/>
    <p:sldId id="332" r:id="rId29"/>
    <p:sldId id="333" r:id="rId30"/>
    <p:sldId id="336" r:id="rId31"/>
    <p:sldId id="341" r:id="rId32"/>
    <p:sldId id="338" r:id="rId33"/>
    <p:sldId id="339" r:id="rId34"/>
    <p:sldId id="395" r:id="rId35"/>
    <p:sldId id="335" r:id="rId36"/>
    <p:sldId id="393" r:id="rId37"/>
    <p:sldId id="409" r:id="rId38"/>
    <p:sldId id="342" r:id="rId39"/>
    <p:sldId id="343" r:id="rId40"/>
    <p:sldId id="347" r:id="rId41"/>
    <p:sldId id="345" r:id="rId42"/>
    <p:sldId id="348" r:id="rId43"/>
    <p:sldId id="344" r:id="rId44"/>
    <p:sldId id="346" r:id="rId45"/>
    <p:sldId id="397" r:id="rId46"/>
    <p:sldId id="403" r:id="rId47"/>
    <p:sldId id="401" r:id="rId48"/>
    <p:sldId id="402" r:id="rId49"/>
    <p:sldId id="389" r:id="rId50"/>
    <p:sldId id="390" r:id="rId51"/>
    <p:sldId id="391" r:id="rId52"/>
    <p:sldId id="392" r:id="rId53"/>
    <p:sldId id="404" r:id="rId54"/>
    <p:sldId id="411" r:id="rId55"/>
    <p:sldId id="405" r:id="rId56"/>
    <p:sldId id="412" r:id="rId57"/>
    <p:sldId id="408" r:id="rId58"/>
    <p:sldId id="413" r:id="rId59"/>
    <p:sldId id="414" r:id="rId60"/>
  </p:sldIdLst>
  <p:sldSz cx="9144000" cy="6858000" type="screen4x3"/>
  <p:notesSz cx="7010400" cy="93964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880">
          <p15:clr>
            <a:srgbClr val="A4A3A4"/>
          </p15:clr>
        </p15:guide>
        <p15:guide id="3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9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41" autoAdjust="0"/>
    <p:restoredTop sz="94750" autoAdjust="0"/>
  </p:normalViewPr>
  <p:slideViewPr>
    <p:cSldViewPr showGuides="1">
      <p:cViewPr varScale="1">
        <p:scale>
          <a:sx n="51" d="100"/>
          <a:sy n="51" d="100"/>
        </p:scale>
        <p:origin x="1421" y="48"/>
      </p:cViewPr>
      <p:guideLst>
        <p:guide orient="horz" pos="2208"/>
        <p:guide pos="2880"/>
        <p:guide pos="28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11765"/>
    </p:cViewPr>
  </p:sorterViewPr>
  <p:notesViewPr>
    <p:cSldViewPr>
      <p:cViewPr>
        <p:scale>
          <a:sx n="66" d="100"/>
          <a:sy n="66" d="100"/>
        </p:scale>
        <p:origin x="1584" y="-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TIFile03\surface\SRRTTF2\Mass%20Balance\RiverConcChart2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LTIFile03\surface\SRRTTF2\Mass%20Balance\DD_work\Spokane%20PCB%20MB%20Sampling%20Outliers%20Excluded%207_ddg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TIFile03\surface\SRRTTF2\Mass%20Balance\DD_work\Spokane%20PCB%20MB%20Sampling%20Outliers%20Excluded%207_ddg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TIFile03\surface\SRRTTF2\Mass%20Balance\DD_work\Spokane%20PCB%20MB%20Sampling%20Outliers%20Excluded%207_ddg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LTIFile03\surface\SRRTTF2\Mass%20Balance\DD_work\Spokane%20PCB%20MB%20Sampling%20Outliers%20Excluded%207_ddg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dilks\Documents\SRRTTF2\Mass%20Balance\DD_work\Spokane%20PCB%20MB%20Sampling%20Outliers%20Excluded%207_ddg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LTIFile03\surface\SRRTTF2\Mass%20Balance\DD_work\Spokane%20PCB%20MB%20Sampling%20Outliers%20Excluded%207_ddg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dilks\Documents\SRRTTF2\Mass%20Balance\DD_work\BlankBia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dilks\Documents\SRRTTF2\Mass%20Balance\DD_work\BlankBia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dilks\Documents\SRRTTF2\Mass%20Balance\DD_work\BlankBia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TIFile03\surface\SRRTTF2\Mass%20Balance\RiverConcChart2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TIFile03\surface\SRRTTF2\Mass%20Balance\DD_work\Spokane%20PCB%20MB%20Sampling%20Outliers%20Excluded%207_dd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LTIFile03\surface\SRRTTF2\Mass%20Balance\DD_work\Spokane%20PCB%20MB%20Sampling%20Outliers%20Excluded%207_ddg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LTIFile03\surface\SRRTTF2\Mass%20Balance\DD_work\Spokane%20PCB%20MB%20Sampling%20Outliers%20Excluded%207_ddg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LTIFile03\surface\SRRTTF2\Mass%20Balance\DD_work\Spokane%20PCB%20MB%20Sampling%20Outliers%20Excluded%207_ddg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LTIFile03\surface\SRRTTF2\Mass%20Balance\DD_work\Spokane%20PCB%20MB%20Sampling%20Outliers%20Excluded%207_ddg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LTIFile03\surface\SRRTTF2\Mass%20Balance\DD_work\Spokane%20PCB%20MB%20Sampling%20Outliers%20Excluded%207_ddg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LTIFile03\surface\SRRTTF2\Mass%20Balance\DD_work\Spokane%20PCB%20MB%20Sampling%20Outliers%20Excluded%207_ddg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15048118985127"/>
          <c:y val="5.0925925925925923E-2"/>
          <c:w val="0.83129396325459315"/>
          <c:h val="0.6990740740740740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Sheet1!$C$4:$C$10</c:f>
              <c:numCache>
                <c:formatCode>General</c:formatCode>
                <c:ptCount val="7"/>
                <c:pt idx="0">
                  <c:v>58</c:v>
                </c:pt>
                <c:pt idx="1">
                  <c:v>74</c:v>
                </c:pt>
                <c:pt idx="2">
                  <c:v>78</c:v>
                </c:pt>
                <c:pt idx="3">
                  <c:v>83</c:v>
                </c:pt>
                <c:pt idx="4">
                  <c:v>92</c:v>
                </c:pt>
                <c:pt idx="5">
                  <c:v>101.7</c:v>
                </c:pt>
                <c:pt idx="6">
                  <c:v>112</c:v>
                </c:pt>
              </c:numCache>
            </c:numRef>
          </c:xVal>
          <c:yVal>
            <c:numRef>
              <c:f>Sheet1!$D$4:$D$10</c:f>
              <c:numCache>
                <c:formatCode>General</c:formatCode>
                <c:ptCount val="7"/>
                <c:pt idx="0">
                  <c:v>156.5</c:v>
                </c:pt>
                <c:pt idx="1">
                  <c:v>162.75299999999999</c:v>
                </c:pt>
                <c:pt idx="2">
                  <c:v>164.33199999999999</c:v>
                </c:pt>
                <c:pt idx="3">
                  <c:v>167.482</c:v>
                </c:pt>
                <c:pt idx="4">
                  <c:v>27.559000000000001</c:v>
                </c:pt>
                <c:pt idx="5">
                  <c:v>53.445999999999998</c:v>
                </c:pt>
                <c:pt idx="6">
                  <c:v>18.626999999999999</c:v>
                </c:pt>
              </c:numCache>
            </c:numRef>
          </c:yVal>
          <c:smooth val="0"/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Sheet1!$C$4:$C$10</c:f>
              <c:numCache>
                <c:formatCode>General</c:formatCode>
                <c:ptCount val="7"/>
                <c:pt idx="0">
                  <c:v>58</c:v>
                </c:pt>
                <c:pt idx="1">
                  <c:v>74</c:v>
                </c:pt>
                <c:pt idx="2">
                  <c:v>78</c:v>
                </c:pt>
                <c:pt idx="3">
                  <c:v>83</c:v>
                </c:pt>
                <c:pt idx="4">
                  <c:v>92</c:v>
                </c:pt>
                <c:pt idx="5">
                  <c:v>101.7</c:v>
                </c:pt>
                <c:pt idx="6">
                  <c:v>112</c:v>
                </c:pt>
              </c:numCache>
            </c:numRef>
          </c:xVal>
          <c:yVal>
            <c:numRef>
              <c:f>Sheet1!$E$4:$E$10</c:f>
              <c:numCache>
                <c:formatCode>General</c:formatCode>
                <c:ptCount val="7"/>
                <c:pt idx="0">
                  <c:v>197.4</c:v>
                </c:pt>
                <c:pt idx="1">
                  <c:v>162.69999999999999</c:v>
                </c:pt>
                <c:pt idx="2">
                  <c:v>207.28700000000001</c:v>
                </c:pt>
                <c:pt idx="3">
                  <c:v>116.94499999999999</c:v>
                </c:pt>
                <c:pt idx="4">
                  <c:v>16.533999999999999</c:v>
                </c:pt>
                <c:pt idx="5">
                  <c:v>9.1219999999999999</c:v>
                </c:pt>
                <c:pt idx="6">
                  <c:v>30.74</c:v>
                </c:pt>
              </c:numCache>
            </c:numRef>
          </c:yVal>
          <c:smooth val="0"/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Sheet1!$C$4:$C$10</c:f>
              <c:numCache>
                <c:formatCode>General</c:formatCode>
                <c:ptCount val="7"/>
                <c:pt idx="0">
                  <c:v>58</c:v>
                </c:pt>
                <c:pt idx="1">
                  <c:v>74</c:v>
                </c:pt>
                <c:pt idx="2">
                  <c:v>78</c:v>
                </c:pt>
                <c:pt idx="3">
                  <c:v>83</c:v>
                </c:pt>
                <c:pt idx="4">
                  <c:v>92</c:v>
                </c:pt>
                <c:pt idx="5">
                  <c:v>101.7</c:v>
                </c:pt>
                <c:pt idx="6">
                  <c:v>112</c:v>
                </c:pt>
              </c:numCache>
            </c:numRef>
          </c:xVal>
          <c:yVal>
            <c:numRef>
              <c:f>Sheet1!$F$4:$F$10</c:f>
              <c:numCache>
                <c:formatCode>General</c:formatCode>
                <c:ptCount val="7"/>
                <c:pt idx="0">
                  <c:v>192.75</c:v>
                </c:pt>
                <c:pt idx="1">
                  <c:v>144</c:v>
                </c:pt>
                <c:pt idx="2">
                  <c:v>109.66200000000001</c:v>
                </c:pt>
                <c:pt idx="3">
                  <c:v>151.48400000000001</c:v>
                </c:pt>
                <c:pt idx="4">
                  <c:v>8.5489999999999995</c:v>
                </c:pt>
                <c:pt idx="5">
                  <c:v>22.06</c:v>
                </c:pt>
                <c:pt idx="6">
                  <c:v>10.619</c:v>
                </c:pt>
              </c:numCache>
            </c:numRef>
          </c:yVal>
          <c:smooth val="0"/>
        </c:ser>
        <c:ser>
          <c:idx val="3"/>
          <c:order val="3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Sheet1!$C$4:$C$10</c:f>
              <c:numCache>
                <c:formatCode>General</c:formatCode>
                <c:ptCount val="7"/>
                <c:pt idx="0">
                  <c:v>58</c:v>
                </c:pt>
                <c:pt idx="1">
                  <c:v>74</c:v>
                </c:pt>
                <c:pt idx="2">
                  <c:v>78</c:v>
                </c:pt>
                <c:pt idx="3">
                  <c:v>83</c:v>
                </c:pt>
                <c:pt idx="4">
                  <c:v>92</c:v>
                </c:pt>
                <c:pt idx="5">
                  <c:v>101.7</c:v>
                </c:pt>
                <c:pt idx="6">
                  <c:v>112</c:v>
                </c:pt>
              </c:numCache>
            </c:numRef>
          </c:xVal>
          <c:yVal>
            <c:numRef>
              <c:f>Sheet1!$G$4:$G$10</c:f>
              <c:numCache>
                <c:formatCode>General</c:formatCode>
                <c:ptCount val="7"/>
                <c:pt idx="0">
                  <c:v>178.64400000000001</c:v>
                </c:pt>
                <c:pt idx="1">
                  <c:v>302.75900000000001</c:v>
                </c:pt>
                <c:pt idx="2">
                  <c:v>124.4</c:v>
                </c:pt>
                <c:pt idx="3">
                  <c:v>398.96699999999998</c:v>
                </c:pt>
                <c:pt idx="4">
                  <c:v>46.972999999999999</c:v>
                </c:pt>
                <c:pt idx="5">
                  <c:v>19.329000000000001</c:v>
                </c:pt>
                <c:pt idx="6">
                  <c:v>9.1110000000000007</c:v>
                </c:pt>
              </c:numCache>
            </c:numRef>
          </c:yVal>
          <c:smooth val="0"/>
        </c:ser>
        <c:ser>
          <c:idx val="4"/>
          <c:order val="4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Sheet1!$C$4:$C$10</c:f>
              <c:numCache>
                <c:formatCode>General</c:formatCode>
                <c:ptCount val="7"/>
                <c:pt idx="0">
                  <c:v>58</c:v>
                </c:pt>
                <c:pt idx="1">
                  <c:v>74</c:v>
                </c:pt>
                <c:pt idx="2">
                  <c:v>78</c:v>
                </c:pt>
                <c:pt idx="3">
                  <c:v>83</c:v>
                </c:pt>
                <c:pt idx="4">
                  <c:v>92</c:v>
                </c:pt>
                <c:pt idx="5">
                  <c:v>101.7</c:v>
                </c:pt>
                <c:pt idx="6">
                  <c:v>112</c:v>
                </c:pt>
              </c:numCache>
            </c:numRef>
          </c:xVal>
          <c:yVal>
            <c:numRef>
              <c:f>Sheet1!$H$4:$H$10</c:f>
              <c:numCache>
                <c:formatCode>General</c:formatCode>
                <c:ptCount val="7"/>
                <c:pt idx="0">
                  <c:v>171.49299999999999</c:v>
                </c:pt>
                <c:pt idx="1">
                  <c:v>202.99799999999999</c:v>
                </c:pt>
                <c:pt idx="2">
                  <c:v>106.4</c:v>
                </c:pt>
                <c:pt idx="3">
                  <c:v>157.5</c:v>
                </c:pt>
                <c:pt idx="4">
                  <c:v>10.718999999999999</c:v>
                </c:pt>
                <c:pt idx="5">
                  <c:v>16.748000000000001</c:v>
                </c:pt>
                <c:pt idx="6">
                  <c:v>7.3579999999999997</c:v>
                </c:pt>
              </c:numCache>
            </c:numRef>
          </c:yVal>
          <c:smooth val="0"/>
        </c:ser>
        <c:ser>
          <c:idx val="5"/>
          <c:order val="5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Sheet1!$C$4:$C$10</c:f>
              <c:numCache>
                <c:formatCode>General</c:formatCode>
                <c:ptCount val="7"/>
                <c:pt idx="0">
                  <c:v>58</c:v>
                </c:pt>
                <c:pt idx="1">
                  <c:v>74</c:v>
                </c:pt>
                <c:pt idx="2">
                  <c:v>78</c:v>
                </c:pt>
                <c:pt idx="3">
                  <c:v>83</c:v>
                </c:pt>
                <c:pt idx="4">
                  <c:v>92</c:v>
                </c:pt>
                <c:pt idx="5">
                  <c:v>101.7</c:v>
                </c:pt>
                <c:pt idx="6">
                  <c:v>112</c:v>
                </c:pt>
              </c:numCache>
            </c:numRef>
          </c:xVal>
          <c:yVal>
            <c:numRef>
              <c:f>Sheet1!$I$4:$I$10</c:f>
              <c:numCache>
                <c:formatCode>General</c:formatCode>
                <c:ptCount val="7"/>
                <c:pt idx="0">
                  <c:v>227.98</c:v>
                </c:pt>
                <c:pt idx="1">
                  <c:v>158.209</c:v>
                </c:pt>
                <c:pt idx="2">
                  <c:v>181.13300000000001</c:v>
                </c:pt>
                <c:pt idx="3">
                  <c:v>171.9</c:v>
                </c:pt>
                <c:pt idx="4">
                  <c:v>1.21</c:v>
                </c:pt>
                <c:pt idx="5">
                  <c:v>19.181999999999999</c:v>
                </c:pt>
                <c:pt idx="6">
                  <c:v>6.6040000000000001</c:v>
                </c:pt>
              </c:numCache>
            </c:numRef>
          </c:yVal>
          <c:smooth val="0"/>
        </c:ser>
        <c:ser>
          <c:idx val="6"/>
          <c:order val="6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Sheet1!$C$4:$C$10</c:f>
              <c:numCache>
                <c:formatCode>General</c:formatCode>
                <c:ptCount val="7"/>
                <c:pt idx="0">
                  <c:v>58</c:v>
                </c:pt>
                <c:pt idx="1">
                  <c:v>74</c:v>
                </c:pt>
                <c:pt idx="2">
                  <c:v>78</c:v>
                </c:pt>
                <c:pt idx="3">
                  <c:v>83</c:v>
                </c:pt>
                <c:pt idx="4">
                  <c:v>92</c:v>
                </c:pt>
                <c:pt idx="5">
                  <c:v>101.7</c:v>
                </c:pt>
                <c:pt idx="6">
                  <c:v>112</c:v>
                </c:pt>
              </c:numCache>
            </c:numRef>
          </c:xVal>
          <c:yVal>
            <c:numRef>
              <c:f>Sheet1!$J$4:$J$10</c:f>
              <c:numCache>
                <c:formatCode>General</c:formatCode>
                <c:ptCount val="7"/>
                <c:pt idx="0">
                  <c:v>97.355999999999995</c:v>
                </c:pt>
                <c:pt idx="1">
                  <c:v>399.01</c:v>
                </c:pt>
                <c:pt idx="2">
                  <c:v>73.75</c:v>
                </c:pt>
                <c:pt idx="3">
                  <c:v>94.623999999999995</c:v>
                </c:pt>
                <c:pt idx="4">
                  <c:v>28</c:v>
                </c:pt>
                <c:pt idx="5">
                  <c:v>16.7</c:v>
                </c:pt>
                <c:pt idx="6">
                  <c:v>5.09</c:v>
                </c:pt>
              </c:numCache>
            </c:numRef>
          </c:yVal>
          <c:smooth val="0"/>
        </c:ser>
        <c:ser>
          <c:idx val="7"/>
          <c:order val="7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Sheet1!$C$4:$C$10</c:f>
              <c:numCache>
                <c:formatCode>General</c:formatCode>
                <c:ptCount val="7"/>
                <c:pt idx="0">
                  <c:v>58</c:v>
                </c:pt>
                <c:pt idx="1">
                  <c:v>74</c:v>
                </c:pt>
                <c:pt idx="2">
                  <c:v>78</c:v>
                </c:pt>
                <c:pt idx="3">
                  <c:v>83</c:v>
                </c:pt>
                <c:pt idx="4">
                  <c:v>92</c:v>
                </c:pt>
                <c:pt idx="5">
                  <c:v>101.7</c:v>
                </c:pt>
                <c:pt idx="6">
                  <c:v>112</c:v>
                </c:pt>
              </c:numCache>
            </c:numRef>
          </c:xVal>
          <c:yVal>
            <c:numRef>
              <c:f>Sheet1!$K$4:$K$10</c:f>
              <c:numCache>
                <c:formatCode>General</c:formatCode>
                <c:ptCount val="7"/>
                <c:pt idx="0">
                  <c:v>83.894000000000005</c:v>
                </c:pt>
                <c:pt idx="1">
                  <c:v>86.108000000000004</c:v>
                </c:pt>
                <c:pt idx="2">
                  <c:v>58.491999999999997</c:v>
                </c:pt>
                <c:pt idx="3">
                  <c:v>120.32</c:v>
                </c:pt>
                <c:pt idx="4">
                  <c:v>10.279</c:v>
                </c:pt>
                <c:pt idx="5">
                  <c:v>9.1999999999999993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636288"/>
        <c:axId val="237636848"/>
      </c:scatterChart>
      <c:valAx>
        <c:axId val="237636288"/>
        <c:scaling>
          <c:orientation val="minMax"/>
          <c:min val="55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37636848"/>
        <c:crosses val="autoZero"/>
        <c:crossBetween val="midCat"/>
      </c:valAx>
      <c:valAx>
        <c:axId val="237636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Total PCB </a:t>
                </a:r>
                <a:r>
                  <a:rPr lang="en-US" sz="1400" dirty="0" smtClean="0"/>
                  <a:t>(</a:t>
                </a:r>
                <a:r>
                  <a:rPr lang="en-US" sz="1400" dirty="0" err="1" smtClean="0"/>
                  <a:t>pg</a:t>
                </a:r>
                <a:r>
                  <a:rPr lang="en-US" sz="1400" dirty="0" smtClean="0"/>
                  <a:t>/L)</a:t>
                </a:r>
                <a:endParaRPr lang="en-US" sz="14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6362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  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'CDF Graphs'!$U$5</c:f>
              <c:strCache>
                <c:ptCount val="1"/>
                <c:pt idx="0">
                  <c:v>Barker Rd. to Trent Ave.</c:v>
                </c:pt>
              </c:strCache>
            </c:strRef>
          </c:tx>
          <c:marker>
            <c:symbol val="none"/>
          </c:marker>
          <c:xVal>
            <c:numRef>
              <c:f>'CDF Graphs'!$T$6:$T$1005</c:f>
              <c:numCache>
                <c:formatCode>General</c:formatCode>
                <c:ptCount val="1000"/>
                <c:pt idx="0">
                  <c:v>-101.57417006536733</c:v>
                </c:pt>
                <c:pt idx="1">
                  <c:v>-83.086932639538816</c:v>
                </c:pt>
                <c:pt idx="2">
                  <c:v>-80.904461240904496</c:v>
                </c:pt>
                <c:pt idx="3">
                  <c:v>-72.451009648142914</c:v>
                </c:pt>
                <c:pt idx="4">
                  <c:v>-65.594854484823031</c:v>
                </c:pt>
                <c:pt idx="5">
                  <c:v>-63.669038450897034</c:v>
                </c:pt>
                <c:pt idx="6">
                  <c:v>-59.668557228334571</c:v>
                </c:pt>
                <c:pt idx="7">
                  <c:v>-59.276266432606448</c:v>
                </c:pt>
                <c:pt idx="8">
                  <c:v>-57.270110643270783</c:v>
                </c:pt>
                <c:pt idx="9">
                  <c:v>-55.480876210966358</c:v>
                </c:pt>
                <c:pt idx="10">
                  <c:v>-53.957177492608324</c:v>
                </c:pt>
                <c:pt idx="11">
                  <c:v>-52.479789121378829</c:v>
                </c:pt>
                <c:pt idx="12">
                  <c:v>-46.597893889086876</c:v>
                </c:pt>
                <c:pt idx="13">
                  <c:v>-40.360241835827118</c:v>
                </c:pt>
                <c:pt idx="14">
                  <c:v>-37.92183029697302</c:v>
                </c:pt>
                <c:pt idx="15">
                  <c:v>-36.627637961919014</c:v>
                </c:pt>
                <c:pt idx="16">
                  <c:v>-30.563993076761047</c:v>
                </c:pt>
                <c:pt idx="17">
                  <c:v>-30.297041132655611</c:v>
                </c:pt>
                <c:pt idx="18">
                  <c:v>-25.87544826008347</c:v>
                </c:pt>
                <c:pt idx="19">
                  <c:v>-24.549196286167469</c:v>
                </c:pt>
                <c:pt idx="20">
                  <c:v>-23.964459293538262</c:v>
                </c:pt>
                <c:pt idx="21">
                  <c:v>-20.077648973110684</c:v>
                </c:pt>
                <c:pt idx="22">
                  <c:v>-18.812086694551184</c:v>
                </c:pt>
                <c:pt idx="23">
                  <c:v>-18.655188983546964</c:v>
                </c:pt>
                <c:pt idx="24">
                  <c:v>-18.313594952706953</c:v>
                </c:pt>
                <c:pt idx="25">
                  <c:v>-16.913779120325508</c:v>
                </c:pt>
                <c:pt idx="26">
                  <c:v>-16.67341841875858</c:v>
                </c:pt>
                <c:pt idx="27">
                  <c:v>-16.057989128343031</c:v>
                </c:pt>
                <c:pt idx="28">
                  <c:v>-14.85086939177905</c:v>
                </c:pt>
                <c:pt idx="29">
                  <c:v>-13.550853038098698</c:v>
                </c:pt>
                <c:pt idx="30">
                  <c:v>-12.994138299108668</c:v>
                </c:pt>
                <c:pt idx="31">
                  <c:v>-12.074798414195698</c:v>
                </c:pt>
                <c:pt idx="32">
                  <c:v>-10.479721118139938</c:v>
                </c:pt>
                <c:pt idx="33">
                  <c:v>-9.5120373141562684</c:v>
                </c:pt>
                <c:pt idx="34">
                  <c:v>-9.0776826209694494</c:v>
                </c:pt>
                <c:pt idx="35">
                  <c:v>-3.403148400903071</c:v>
                </c:pt>
                <c:pt idx="36">
                  <c:v>-1.1360674884859601</c:v>
                </c:pt>
                <c:pt idx="37">
                  <c:v>-1.0655077809071372E-3</c:v>
                </c:pt>
                <c:pt idx="38">
                  <c:v>1.0902824343198476</c:v>
                </c:pt>
                <c:pt idx="39">
                  <c:v>1.3361236277869333</c:v>
                </c:pt>
                <c:pt idx="40">
                  <c:v>1.9109082748693105</c:v>
                </c:pt>
                <c:pt idx="41">
                  <c:v>2.0508495739255341</c:v>
                </c:pt>
                <c:pt idx="42">
                  <c:v>4.8580832628150619</c:v>
                </c:pt>
                <c:pt idx="43">
                  <c:v>5.3759795158320562</c:v>
                </c:pt>
                <c:pt idx="44">
                  <c:v>6.0459729094216641</c:v>
                </c:pt>
                <c:pt idx="45">
                  <c:v>6.7011454511982498</c:v>
                </c:pt>
                <c:pt idx="46">
                  <c:v>7.9305707661099794</c:v>
                </c:pt>
                <c:pt idx="47">
                  <c:v>8.9180925417145485</c:v>
                </c:pt>
                <c:pt idx="48">
                  <c:v>10.444599429970939</c:v>
                </c:pt>
                <c:pt idx="49">
                  <c:v>11.18241926807098</c:v>
                </c:pt>
                <c:pt idx="50">
                  <c:v>12.520997418642503</c:v>
                </c:pt>
                <c:pt idx="51">
                  <c:v>13.641806366399843</c:v>
                </c:pt>
                <c:pt idx="52">
                  <c:v>13.749218648604787</c:v>
                </c:pt>
                <c:pt idx="53">
                  <c:v>16.456141365928822</c:v>
                </c:pt>
                <c:pt idx="54">
                  <c:v>16.793617194445261</c:v>
                </c:pt>
                <c:pt idx="55">
                  <c:v>17.115679345800089</c:v>
                </c:pt>
                <c:pt idx="56">
                  <c:v>17.620679132876006</c:v>
                </c:pt>
                <c:pt idx="57">
                  <c:v>17.803415937557467</c:v>
                </c:pt>
                <c:pt idx="58">
                  <c:v>18.229136869989432</c:v>
                </c:pt>
                <c:pt idx="59">
                  <c:v>19.465172758527295</c:v>
                </c:pt>
                <c:pt idx="60">
                  <c:v>20.933360682273069</c:v>
                </c:pt>
                <c:pt idx="61">
                  <c:v>21.572088018538263</c:v>
                </c:pt>
                <c:pt idx="62">
                  <c:v>23.899398679148003</c:v>
                </c:pt>
                <c:pt idx="63">
                  <c:v>24.780674509358274</c:v>
                </c:pt>
                <c:pt idx="64">
                  <c:v>26.243748852409862</c:v>
                </c:pt>
                <c:pt idx="65">
                  <c:v>29.911834798144611</c:v>
                </c:pt>
                <c:pt idx="66">
                  <c:v>29.977988871166669</c:v>
                </c:pt>
                <c:pt idx="67">
                  <c:v>30.024510041414572</c:v>
                </c:pt>
                <c:pt idx="68">
                  <c:v>31.226829516477761</c:v>
                </c:pt>
                <c:pt idx="69">
                  <c:v>33.213246703370295</c:v>
                </c:pt>
                <c:pt idx="70">
                  <c:v>33.4185100112527</c:v>
                </c:pt>
                <c:pt idx="71">
                  <c:v>34.810161419937735</c:v>
                </c:pt>
                <c:pt idx="72">
                  <c:v>34.928451631248997</c:v>
                </c:pt>
                <c:pt idx="73">
                  <c:v>35.326127591579983</c:v>
                </c:pt>
                <c:pt idx="74">
                  <c:v>35.411190838508482</c:v>
                </c:pt>
                <c:pt idx="75">
                  <c:v>37.100810998995954</c:v>
                </c:pt>
                <c:pt idx="76">
                  <c:v>37.889910605694475</c:v>
                </c:pt>
                <c:pt idx="77">
                  <c:v>38.071333767173158</c:v>
                </c:pt>
                <c:pt idx="78">
                  <c:v>38.24615595063225</c:v>
                </c:pt>
                <c:pt idx="79">
                  <c:v>39.114477552141992</c:v>
                </c:pt>
                <c:pt idx="80">
                  <c:v>39.428761060159857</c:v>
                </c:pt>
                <c:pt idx="81">
                  <c:v>40.425920837389022</c:v>
                </c:pt>
                <c:pt idx="82">
                  <c:v>42.268665270048572</c:v>
                </c:pt>
                <c:pt idx="83">
                  <c:v>42.73466894968994</c:v>
                </c:pt>
                <c:pt idx="84">
                  <c:v>42.861772707283407</c:v>
                </c:pt>
                <c:pt idx="85">
                  <c:v>43.131895545676258</c:v>
                </c:pt>
                <c:pt idx="86">
                  <c:v>44.050578289010005</c:v>
                </c:pt>
                <c:pt idx="87">
                  <c:v>44.182666829980427</c:v>
                </c:pt>
                <c:pt idx="88">
                  <c:v>46.779803622771986</c:v>
                </c:pt>
                <c:pt idx="89">
                  <c:v>46.844586467044692</c:v>
                </c:pt>
                <c:pt idx="90">
                  <c:v>46.996887085868856</c:v>
                </c:pt>
                <c:pt idx="91">
                  <c:v>47.032183889262626</c:v>
                </c:pt>
                <c:pt idx="92">
                  <c:v>47.661875467572109</c:v>
                </c:pt>
                <c:pt idx="93">
                  <c:v>48.038694984595907</c:v>
                </c:pt>
                <c:pt idx="94">
                  <c:v>49.166996170808432</c:v>
                </c:pt>
                <c:pt idx="95">
                  <c:v>49.209602553465629</c:v>
                </c:pt>
                <c:pt idx="96">
                  <c:v>49.497607366328012</c:v>
                </c:pt>
                <c:pt idx="97">
                  <c:v>50.307795612909082</c:v>
                </c:pt>
                <c:pt idx="98">
                  <c:v>50.416719518926193</c:v>
                </c:pt>
                <c:pt idx="99">
                  <c:v>51.120527128857205</c:v>
                </c:pt>
                <c:pt idx="100">
                  <c:v>51.673511041610439</c:v>
                </c:pt>
                <c:pt idx="101">
                  <c:v>51.896757774587499</c:v>
                </c:pt>
                <c:pt idx="102">
                  <c:v>51.952908040369017</c:v>
                </c:pt>
                <c:pt idx="103">
                  <c:v>52.755746158084669</c:v>
                </c:pt>
                <c:pt idx="104">
                  <c:v>53.080514064409314</c:v>
                </c:pt>
                <c:pt idx="105">
                  <c:v>53.522335506236544</c:v>
                </c:pt>
                <c:pt idx="106">
                  <c:v>54.963313048549701</c:v>
                </c:pt>
                <c:pt idx="107">
                  <c:v>55.191623263121095</c:v>
                </c:pt>
                <c:pt idx="108">
                  <c:v>56.888650662597897</c:v>
                </c:pt>
                <c:pt idx="109">
                  <c:v>57.294366423200408</c:v>
                </c:pt>
                <c:pt idx="110">
                  <c:v>57.897217840281186</c:v>
                </c:pt>
                <c:pt idx="111">
                  <c:v>58.055050601058532</c:v>
                </c:pt>
                <c:pt idx="112">
                  <c:v>59.143865626580649</c:v>
                </c:pt>
                <c:pt idx="113">
                  <c:v>60.150377259488486</c:v>
                </c:pt>
                <c:pt idx="114">
                  <c:v>60.41268747932903</c:v>
                </c:pt>
                <c:pt idx="115">
                  <c:v>60.600818155455769</c:v>
                </c:pt>
                <c:pt idx="116">
                  <c:v>61.599833883484123</c:v>
                </c:pt>
                <c:pt idx="117">
                  <c:v>61.781314641996161</c:v>
                </c:pt>
                <c:pt idx="118">
                  <c:v>62.292409807681061</c:v>
                </c:pt>
                <c:pt idx="119">
                  <c:v>62.856976968359739</c:v>
                </c:pt>
                <c:pt idx="120">
                  <c:v>62.940815180363302</c:v>
                </c:pt>
                <c:pt idx="121">
                  <c:v>63.908531274537275</c:v>
                </c:pt>
                <c:pt idx="122">
                  <c:v>64.121351856969056</c:v>
                </c:pt>
                <c:pt idx="123">
                  <c:v>64.135798487183422</c:v>
                </c:pt>
                <c:pt idx="124">
                  <c:v>64.409268425592643</c:v>
                </c:pt>
                <c:pt idx="125">
                  <c:v>64.612892355631175</c:v>
                </c:pt>
                <c:pt idx="126">
                  <c:v>64.869230069795861</c:v>
                </c:pt>
                <c:pt idx="127">
                  <c:v>65.385763742325025</c:v>
                </c:pt>
                <c:pt idx="128">
                  <c:v>65.520934939756401</c:v>
                </c:pt>
                <c:pt idx="129">
                  <c:v>66.30867876732421</c:v>
                </c:pt>
                <c:pt idx="130">
                  <c:v>66.448494969785855</c:v>
                </c:pt>
                <c:pt idx="131">
                  <c:v>66.526612724237268</c:v>
                </c:pt>
                <c:pt idx="132">
                  <c:v>66.666729915522211</c:v>
                </c:pt>
                <c:pt idx="133">
                  <c:v>66.750553846792442</c:v>
                </c:pt>
                <c:pt idx="134">
                  <c:v>68.166105000600837</c:v>
                </c:pt>
                <c:pt idx="135">
                  <c:v>68.599231380191142</c:v>
                </c:pt>
                <c:pt idx="136">
                  <c:v>68.82831327228385</c:v>
                </c:pt>
                <c:pt idx="137">
                  <c:v>68.880636926604211</c:v>
                </c:pt>
                <c:pt idx="138">
                  <c:v>69.082689777109294</c:v>
                </c:pt>
                <c:pt idx="139">
                  <c:v>69.419994392837992</c:v>
                </c:pt>
                <c:pt idx="140">
                  <c:v>69.533268871128229</c:v>
                </c:pt>
                <c:pt idx="141">
                  <c:v>69.598021526156472</c:v>
                </c:pt>
                <c:pt idx="142">
                  <c:v>70.179746650805598</c:v>
                </c:pt>
                <c:pt idx="143">
                  <c:v>71.066787233866123</c:v>
                </c:pt>
                <c:pt idx="144">
                  <c:v>71.196268875981829</c:v>
                </c:pt>
                <c:pt idx="145">
                  <c:v>71.429760760432316</c:v>
                </c:pt>
                <c:pt idx="146">
                  <c:v>72.087877189869971</c:v>
                </c:pt>
                <c:pt idx="147">
                  <c:v>72.284290429542381</c:v>
                </c:pt>
                <c:pt idx="148">
                  <c:v>72.471738493077368</c:v>
                </c:pt>
                <c:pt idx="149">
                  <c:v>72.753325230483242</c:v>
                </c:pt>
                <c:pt idx="150">
                  <c:v>72.951010464036884</c:v>
                </c:pt>
                <c:pt idx="151">
                  <c:v>73.572469840554973</c:v>
                </c:pt>
                <c:pt idx="152">
                  <c:v>73.806521176944415</c:v>
                </c:pt>
                <c:pt idx="153">
                  <c:v>73.951856289314463</c:v>
                </c:pt>
                <c:pt idx="154">
                  <c:v>74.746422010319776</c:v>
                </c:pt>
                <c:pt idx="155">
                  <c:v>74.900742881771663</c:v>
                </c:pt>
                <c:pt idx="156">
                  <c:v>74.934746688611938</c:v>
                </c:pt>
                <c:pt idx="157">
                  <c:v>75.281493398069287</c:v>
                </c:pt>
                <c:pt idx="158">
                  <c:v>75.286199862163315</c:v>
                </c:pt>
                <c:pt idx="159">
                  <c:v>75.341448962174923</c:v>
                </c:pt>
                <c:pt idx="160">
                  <c:v>75.467430164763698</c:v>
                </c:pt>
                <c:pt idx="161">
                  <c:v>75.678576095596384</c:v>
                </c:pt>
                <c:pt idx="162">
                  <c:v>75.931894258358639</c:v>
                </c:pt>
                <c:pt idx="163">
                  <c:v>76.431013363074911</c:v>
                </c:pt>
                <c:pt idx="164">
                  <c:v>76.724279706071712</c:v>
                </c:pt>
                <c:pt idx="165">
                  <c:v>77.080805528902616</c:v>
                </c:pt>
                <c:pt idx="166">
                  <c:v>77.33326169746276</c:v>
                </c:pt>
                <c:pt idx="167">
                  <c:v>77.341504523493384</c:v>
                </c:pt>
                <c:pt idx="168">
                  <c:v>77.682337246096594</c:v>
                </c:pt>
                <c:pt idx="169">
                  <c:v>77.825599234667649</c:v>
                </c:pt>
                <c:pt idx="170">
                  <c:v>78.132069010342136</c:v>
                </c:pt>
                <c:pt idx="171">
                  <c:v>78.133371582769229</c:v>
                </c:pt>
                <c:pt idx="172">
                  <c:v>78.43338487072576</c:v>
                </c:pt>
                <c:pt idx="173">
                  <c:v>78.793088049800389</c:v>
                </c:pt>
                <c:pt idx="174">
                  <c:v>79.181166365908084</c:v>
                </c:pt>
                <c:pt idx="175">
                  <c:v>79.272350202800624</c:v>
                </c:pt>
                <c:pt idx="176">
                  <c:v>79.534717233574142</c:v>
                </c:pt>
                <c:pt idx="177">
                  <c:v>79.552934763852278</c:v>
                </c:pt>
                <c:pt idx="178">
                  <c:v>80.007502000471163</c:v>
                </c:pt>
                <c:pt idx="179">
                  <c:v>80.308486318481428</c:v>
                </c:pt>
                <c:pt idx="180">
                  <c:v>81.513428161828926</c:v>
                </c:pt>
                <c:pt idx="181">
                  <c:v>81.625396380554619</c:v>
                </c:pt>
                <c:pt idx="182">
                  <c:v>81.704569416930482</c:v>
                </c:pt>
                <c:pt idx="183">
                  <c:v>81.781585827455558</c:v>
                </c:pt>
                <c:pt idx="184">
                  <c:v>81.860616679900602</c:v>
                </c:pt>
                <c:pt idx="185">
                  <c:v>82.364559088249933</c:v>
                </c:pt>
                <c:pt idx="186">
                  <c:v>82.695938013217429</c:v>
                </c:pt>
                <c:pt idx="187">
                  <c:v>83.180176684429483</c:v>
                </c:pt>
                <c:pt idx="188">
                  <c:v>83.506730052378089</c:v>
                </c:pt>
                <c:pt idx="189">
                  <c:v>83.607521463326492</c:v>
                </c:pt>
                <c:pt idx="190">
                  <c:v>83.936839908161943</c:v>
                </c:pt>
                <c:pt idx="191">
                  <c:v>84.272013950164734</c:v>
                </c:pt>
                <c:pt idx="192">
                  <c:v>84.784340408164326</c:v>
                </c:pt>
                <c:pt idx="193">
                  <c:v>85.384086042451102</c:v>
                </c:pt>
                <c:pt idx="194">
                  <c:v>85.518755792543416</c:v>
                </c:pt>
                <c:pt idx="195">
                  <c:v>85.917068380642974</c:v>
                </c:pt>
                <c:pt idx="196">
                  <c:v>86.072296242329756</c:v>
                </c:pt>
                <c:pt idx="197">
                  <c:v>86.074017235152226</c:v>
                </c:pt>
                <c:pt idx="198">
                  <c:v>86.567791617246101</c:v>
                </c:pt>
                <c:pt idx="199">
                  <c:v>86.641900686482231</c:v>
                </c:pt>
                <c:pt idx="200">
                  <c:v>86.957004739584548</c:v>
                </c:pt>
                <c:pt idx="201">
                  <c:v>87.114700583676253</c:v>
                </c:pt>
                <c:pt idx="202">
                  <c:v>87.766443952768952</c:v>
                </c:pt>
                <c:pt idx="203">
                  <c:v>88.912113847212709</c:v>
                </c:pt>
                <c:pt idx="204">
                  <c:v>89.214465498896445</c:v>
                </c:pt>
                <c:pt idx="205">
                  <c:v>89.720033304503275</c:v>
                </c:pt>
                <c:pt idx="206">
                  <c:v>89.776670152617626</c:v>
                </c:pt>
                <c:pt idx="207">
                  <c:v>90.126160678107254</c:v>
                </c:pt>
                <c:pt idx="208">
                  <c:v>90.539480379046779</c:v>
                </c:pt>
                <c:pt idx="209">
                  <c:v>90.57879623211916</c:v>
                </c:pt>
                <c:pt idx="210">
                  <c:v>90.997513816638062</c:v>
                </c:pt>
                <c:pt idx="211">
                  <c:v>91.487971128409455</c:v>
                </c:pt>
                <c:pt idx="212">
                  <c:v>92.061402681151336</c:v>
                </c:pt>
                <c:pt idx="213">
                  <c:v>92.568583875336785</c:v>
                </c:pt>
                <c:pt idx="214">
                  <c:v>92.58803485234732</c:v>
                </c:pt>
                <c:pt idx="215">
                  <c:v>93.071936596549733</c:v>
                </c:pt>
                <c:pt idx="216">
                  <c:v>93.693663867767029</c:v>
                </c:pt>
                <c:pt idx="217">
                  <c:v>94.630934268087941</c:v>
                </c:pt>
                <c:pt idx="218">
                  <c:v>94.923623298428339</c:v>
                </c:pt>
                <c:pt idx="219">
                  <c:v>94.970113012584761</c:v>
                </c:pt>
                <c:pt idx="220">
                  <c:v>95.215439899028752</c:v>
                </c:pt>
                <c:pt idx="221">
                  <c:v>95.235172416715187</c:v>
                </c:pt>
                <c:pt idx="222">
                  <c:v>95.301590924271849</c:v>
                </c:pt>
                <c:pt idx="223">
                  <c:v>95.328824006893683</c:v>
                </c:pt>
                <c:pt idx="224">
                  <c:v>96.0433372489086</c:v>
                </c:pt>
                <c:pt idx="225">
                  <c:v>96.171708261334658</c:v>
                </c:pt>
                <c:pt idx="226">
                  <c:v>96.401942668251948</c:v>
                </c:pt>
                <c:pt idx="227">
                  <c:v>96.636109082727515</c:v>
                </c:pt>
                <c:pt idx="228">
                  <c:v>97.089110817165789</c:v>
                </c:pt>
                <c:pt idx="229">
                  <c:v>97.506903420468774</c:v>
                </c:pt>
                <c:pt idx="230">
                  <c:v>97.566175189676599</c:v>
                </c:pt>
                <c:pt idx="231">
                  <c:v>98.033931173119186</c:v>
                </c:pt>
                <c:pt idx="232">
                  <c:v>98.323480392271449</c:v>
                </c:pt>
                <c:pt idx="233">
                  <c:v>98.464816519735265</c:v>
                </c:pt>
                <c:pt idx="234">
                  <c:v>98.535602160162995</c:v>
                </c:pt>
                <c:pt idx="235">
                  <c:v>98.634715432361261</c:v>
                </c:pt>
                <c:pt idx="236">
                  <c:v>98.804750976366861</c:v>
                </c:pt>
                <c:pt idx="237">
                  <c:v>98.87002645746864</c:v>
                </c:pt>
                <c:pt idx="238">
                  <c:v>99.413705783779818</c:v>
                </c:pt>
                <c:pt idx="239">
                  <c:v>99.562859781668266</c:v>
                </c:pt>
                <c:pt idx="240">
                  <c:v>99.833653560669802</c:v>
                </c:pt>
                <c:pt idx="241">
                  <c:v>99.92216240331696</c:v>
                </c:pt>
                <c:pt idx="242">
                  <c:v>100.04718036755696</c:v>
                </c:pt>
                <c:pt idx="243">
                  <c:v>100.53033409663247</c:v>
                </c:pt>
                <c:pt idx="244">
                  <c:v>100.98916037616426</c:v>
                </c:pt>
                <c:pt idx="245">
                  <c:v>101.06419550950281</c:v>
                </c:pt>
                <c:pt idx="246">
                  <c:v>101.23887899478648</c:v>
                </c:pt>
                <c:pt idx="247">
                  <c:v>101.68887969121057</c:v>
                </c:pt>
                <c:pt idx="248">
                  <c:v>101.6917208843943</c:v>
                </c:pt>
                <c:pt idx="249">
                  <c:v>102.39110730787775</c:v>
                </c:pt>
                <c:pt idx="250">
                  <c:v>102.62826824202403</c:v>
                </c:pt>
                <c:pt idx="251">
                  <c:v>103.75374812246046</c:v>
                </c:pt>
                <c:pt idx="252">
                  <c:v>104.09046642515713</c:v>
                </c:pt>
                <c:pt idx="253">
                  <c:v>104.88291810621412</c:v>
                </c:pt>
                <c:pt idx="254">
                  <c:v>105.13117322878395</c:v>
                </c:pt>
                <c:pt idx="255">
                  <c:v>105.33611875246272</c:v>
                </c:pt>
                <c:pt idx="256">
                  <c:v>105.4551297943658</c:v>
                </c:pt>
                <c:pt idx="257">
                  <c:v>105.5681530182873</c:v>
                </c:pt>
                <c:pt idx="258">
                  <c:v>105.61484481291423</c:v>
                </c:pt>
                <c:pt idx="259">
                  <c:v>105.76013195458187</c:v>
                </c:pt>
                <c:pt idx="260">
                  <c:v>106.09529917566034</c:v>
                </c:pt>
                <c:pt idx="261">
                  <c:v>106.24632621956677</c:v>
                </c:pt>
                <c:pt idx="262">
                  <c:v>106.29016933460774</c:v>
                </c:pt>
                <c:pt idx="263">
                  <c:v>107.56619241792824</c:v>
                </c:pt>
                <c:pt idx="264">
                  <c:v>107.81320432261849</c:v>
                </c:pt>
                <c:pt idx="265">
                  <c:v>107.88020428364611</c:v>
                </c:pt>
                <c:pt idx="266">
                  <c:v>108.06635857115158</c:v>
                </c:pt>
                <c:pt idx="267">
                  <c:v>108.41560766592242</c:v>
                </c:pt>
                <c:pt idx="268">
                  <c:v>108.44424489862631</c:v>
                </c:pt>
                <c:pt idx="269">
                  <c:v>108.60281681506787</c:v>
                </c:pt>
                <c:pt idx="270">
                  <c:v>108.66032361302791</c:v>
                </c:pt>
                <c:pt idx="271">
                  <c:v>108.89138234191512</c:v>
                </c:pt>
                <c:pt idx="272">
                  <c:v>109.13271155366546</c:v>
                </c:pt>
                <c:pt idx="273">
                  <c:v>109.33322189421976</c:v>
                </c:pt>
                <c:pt idx="274">
                  <c:v>109.37297793387091</c:v>
                </c:pt>
                <c:pt idx="275">
                  <c:v>109.46962509608682</c:v>
                </c:pt>
                <c:pt idx="276">
                  <c:v>109.62844444556485</c:v>
                </c:pt>
                <c:pt idx="277">
                  <c:v>109.75627046863033</c:v>
                </c:pt>
                <c:pt idx="278">
                  <c:v>109.90196334442709</c:v>
                </c:pt>
                <c:pt idx="279">
                  <c:v>110.25981133231069</c:v>
                </c:pt>
                <c:pt idx="280">
                  <c:v>110.52745963525504</c:v>
                </c:pt>
                <c:pt idx="281">
                  <c:v>110.7093772889047</c:v>
                </c:pt>
                <c:pt idx="282">
                  <c:v>110.93919828170554</c:v>
                </c:pt>
                <c:pt idx="283">
                  <c:v>111.10754375313576</c:v>
                </c:pt>
                <c:pt idx="284">
                  <c:v>111.25035392713771</c:v>
                </c:pt>
                <c:pt idx="285">
                  <c:v>111.88831011881493</c:v>
                </c:pt>
                <c:pt idx="286">
                  <c:v>112.68723099070787</c:v>
                </c:pt>
                <c:pt idx="287">
                  <c:v>112.79560265897717</c:v>
                </c:pt>
                <c:pt idx="288">
                  <c:v>112.96216826318548</c:v>
                </c:pt>
                <c:pt idx="289">
                  <c:v>113.1105418316594</c:v>
                </c:pt>
                <c:pt idx="290">
                  <c:v>113.27948000375154</c:v>
                </c:pt>
                <c:pt idx="291">
                  <c:v>113.53172930352197</c:v>
                </c:pt>
                <c:pt idx="292">
                  <c:v>113.60498467465061</c:v>
                </c:pt>
                <c:pt idx="293">
                  <c:v>113.64487364902871</c:v>
                </c:pt>
                <c:pt idx="294">
                  <c:v>113.87439309937444</c:v>
                </c:pt>
                <c:pt idx="295">
                  <c:v>114.20242178646293</c:v>
                </c:pt>
                <c:pt idx="296">
                  <c:v>114.5855842101755</c:v>
                </c:pt>
                <c:pt idx="297">
                  <c:v>115.11841065920103</c:v>
                </c:pt>
                <c:pt idx="298">
                  <c:v>115.49875641113027</c:v>
                </c:pt>
                <c:pt idx="299">
                  <c:v>115.71853394674697</c:v>
                </c:pt>
                <c:pt idx="300">
                  <c:v>115.91867376420147</c:v>
                </c:pt>
                <c:pt idx="301">
                  <c:v>115.99669936762471</c:v>
                </c:pt>
                <c:pt idx="302">
                  <c:v>116.56643318336272</c:v>
                </c:pt>
                <c:pt idx="303">
                  <c:v>116.56914402962202</c:v>
                </c:pt>
                <c:pt idx="304">
                  <c:v>117.31827000823627</c:v>
                </c:pt>
                <c:pt idx="305">
                  <c:v>117.34012086128423</c:v>
                </c:pt>
                <c:pt idx="306">
                  <c:v>117.52736093975825</c:v>
                </c:pt>
                <c:pt idx="307">
                  <c:v>117.61448952193693</c:v>
                </c:pt>
                <c:pt idx="308">
                  <c:v>117.6617445294787</c:v>
                </c:pt>
                <c:pt idx="309">
                  <c:v>118.40464138416915</c:v>
                </c:pt>
                <c:pt idx="310">
                  <c:v>118.82712547587363</c:v>
                </c:pt>
                <c:pt idx="311">
                  <c:v>119.07577806300083</c:v>
                </c:pt>
                <c:pt idx="312">
                  <c:v>119.22041270135298</c:v>
                </c:pt>
                <c:pt idx="313">
                  <c:v>119.50675288716603</c:v>
                </c:pt>
                <c:pt idx="314">
                  <c:v>119.60891247157706</c:v>
                </c:pt>
                <c:pt idx="315">
                  <c:v>120.37194562501172</c:v>
                </c:pt>
                <c:pt idx="316">
                  <c:v>120.58679042668243</c:v>
                </c:pt>
                <c:pt idx="317">
                  <c:v>120.59757238223487</c:v>
                </c:pt>
                <c:pt idx="318">
                  <c:v>121.12155099782495</c:v>
                </c:pt>
                <c:pt idx="319">
                  <c:v>121.12957197695877</c:v>
                </c:pt>
                <c:pt idx="320">
                  <c:v>121.61884378821217</c:v>
                </c:pt>
                <c:pt idx="321">
                  <c:v>121.7626798068048</c:v>
                </c:pt>
                <c:pt idx="322">
                  <c:v>121.99259162864431</c:v>
                </c:pt>
                <c:pt idx="323">
                  <c:v>122.12853115255096</c:v>
                </c:pt>
                <c:pt idx="324">
                  <c:v>122.32959110254673</c:v>
                </c:pt>
                <c:pt idx="325">
                  <c:v>122.66431167293048</c:v>
                </c:pt>
                <c:pt idx="326">
                  <c:v>123.19053292480197</c:v>
                </c:pt>
                <c:pt idx="327">
                  <c:v>123.55595710245559</c:v>
                </c:pt>
                <c:pt idx="328">
                  <c:v>124.29899095719105</c:v>
                </c:pt>
                <c:pt idx="329">
                  <c:v>124.47342539872933</c:v>
                </c:pt>
                <c:pt idx="330">
                  <c:v>124.79386735661708</c:v>
                </c:pt>
                <c:pt idx="331">
                  <c:v>124.84275845519778</c:v>
                </c:pt>
                <c:pt idx="332">
                  <c:v>124.96621383919604</c:v>
                </c:pt>
                <c:pt idx="333">
                  <c:v>125.10426430360768</c:v>
                </c:pt>
                <c:pt idx="334">
                  <c:v>125.27977266900787</c:v>
                </c:pt>
                <c:pt idx="335">
                  <c:v>125.61295159841998</c:v>
                </c:pt>
                <c:pt idx="336">
                  <c:v>125.62871964215852</c:v>
                </c:pt>
                <c:pt idx="337">
                  <c:v>125.80169599725279</c:v>
                </c:pt>
                <c:pt idx="338">
                  <c:v>126.23072440997034</c:v>
                </c:pt>
                <c:pt idx="339">
                  <c:v>126.85141342865083</c:v>
                </c:pt>
                <c:pt idx="340">
                  <c:v>126.87309826679197</c:v>
                </c:pt>
                <c:pt idx="341">
                  <c:v>127.10200612566324</c:v>
                </c:pt>
                <c:pt idx="342">
                  <c:v>127.19259061124011</c:v>
                </c:pt>
                <c:pt idx="343">
                  <c:v>127.2633717621918</c:v>
                </c:pt>
                <c:pt idx="344">
                  <c:v>127.2828575778836</c:v>
                </c:pt>
                <c:pt idx="345">
                  <c:v>127.82620267393064</c:v>
                </c:pt>
                <c:pt idx="346">
                  <c:v>128.02984878729461</c:v>
                </c:pt>
                <c:pt idx="347">
                  <c:v>128.17077954365473</c:v>
                </c:pt>
                <c:pt idx="348">
                  <c:v>128.32372513821426</c:v>
                </c:pt>
                <c:pt idx="349">
                  <c:v>128.52460101756029</c:v>
                </c:pt>
                <c:pt idx="350">
                  <c:v>128.61347572838187</c:v>
                </c:pt>
                <c:pt idx="351">
                  <c:v>128.73501409626235</c:v>
                </c:pt>
                <c:pt idx="352">
                  <c:v>128.94805479331268</c:v>
                </c:pt>
                <c:pt idx="353">
                  <c:v>128.9808335646992</c:v>
                </c:pt>
                <c:pt idx="354">
                  <c:v>129.19007513819508</c:v>
                </c:pt>
                <c:pt idx="355">
                  <c:v>129.39139514522623</c:v>
                </c:pt>
                <c:pt idx="356">
                  <c:v>129.57928196940861</c:v>
                </c:pt>
                <c:pt idx="357">
                  <c:v>130.42979382047753</c:v>
                </c:pt>
                <c:pt idx="358">
                  <c:v>130.47754731244234</c:v>
                </c:pt>
                <c:pt idx="359">
                  <c:v>130.77028983502862</c:v>
                </c:pt>
                <c:pt idx="360">
                  <c:v>130.81846693736964</c:v>
                </c:pt>
                <c:pt idx="361">
                  <c:v>130.99704736439708</c:v>
                </c:pt>
                <c:pt idx="362">
                  <c:v>131.41524073491698</c:v>
                </c:pt>
                <c:pt idx="363">
                  <c:v>131.43190884549037</c:v>
                </c:pt>
                <c:pt idx="364">
                  <c:v>131.64309832553468</c:v>
                </c:pt>
                <c:pt idx="365">
                  <c:v>131.66906484555307</c:v>
                </c:pt>
                <c:pt idx="366">
                  <c:v>131.72974649256236</c:v>
                </c:pt>
                <c:pt idx="367">
                  <c:v>131.76786741150588</c:v>
                </c:pt>
                <c:pt idx="368">
                  <c:v>131.84178222357502</c:v>
                </c:pt>
                <c:pt idx="369">
                  <c:v>132.11729604133308</c:v>
                </c:pt>
                <c:pt idx="370">
                  <c:v>132.21582439756665</c:v>
                </c:pt>
                <c:pt idx="371">
                  <c:v>132.26526973192708</c:v>
                </c:pt>
                <c:pt idx="372">
                  <c:v>132.3414259626787</c:v>
                </c:pt>
                <c:pt idx="373">
                  <c:v>132.47086410395076</c:v>
                </c:pt>
                <c:pt idx="374">
                  <c:v>133.07108775247031</c:v>
                </c:pt>
                <c:pt idx="375">
                  <c:v>133.14397331879658</c:v>
                </c:pt>
                <c:pt idx="376">
                  <c:v>133.20149592232238</c:v>
                </c:pt>
                <c:pt idx="377">
                  <c:v>133.32398232824363</c:v>
                </c:pt>
                <c:pt idx="378">
                  <c:v>133.77647653489583</c:v>
                </c:pt>
                <c:pt idx="379">
                  <c:v>134.75947953336396</c:v>
                </c:pt>
                <c:pt idx="380">
                  <c:v>134.87752170382981</c:v>
                </c:pt>
                <c:pt idx="381">
                  <c:v>134.98769299430262</c:v>
                </c:pt>
                <c:pt idx="382">
                  <c:v>135.29335855962103</c:v>
                </c:pt>
                <c:pt idx="383">
                  <c:v>136.19451223889666</c:v>
                </c:pt>
                <c:pt idx="384">
                  <c:v>136.53532482342123</c:v>
                </c:pt>
                <c:pt idx="385">
                  <c:v>137.32421746462833</c:v>
                </c:pt>
                <c:pt idx="386">
                  <c:v>137.42636562701145</c:v>
                </c:pt>
                <c:pt idx="387">
                  <c:v>137.45686871613907</c:v>
                </c:pt>
                <c:pt idx="388">
                  <c:v>137.65974459271391</c:v>
                </c:pt>
                <c:pt idx="389">
                  <c:v>138.43462155418325</c:v>
                </c:pt>
                <c:pt idx="390">
                  <c:v>138.43612803487238</c:v>
                </c:pt>
                <c:pt idx="391">
                  <c:v>138.46262237003478</c:v>
                </c:pt>
                <c:pt idx="392">
                  <c:v>138.55687821433887</c:v>
                </c:pt>
                <c:pt idx="393">
                  <c:v>138.70123500703852</c:v>
                </c:pt>
                <c:pt idx="394">
                  <c:v>138.97640310467344</c:v>
                </c:pt>
                <c:pt idx="395">
                  <c:v>139.43851546566017</c:v>
                </c:pt>
                <c:pt idx="396">
                  <c:v>139.44028514772941</c:v>
                </c:pt>
                <c:pt idx="397">
                  <c:v>140.54458724708789</c:v>
                </c:pt>
                <c:pt idx="398">
                  <c:v>140.7208801821393</c:v>
                </c:pt>
                <c:pt idx="399">
                  <c:v>140.90022239231146</c:v>
                </c:pt>
                <c:pt idx="400">
                  <c:v>140.9925275043208</c:v>
                </c:pt>
                <c:pt idx="401">
                  <c:v>141.27975440564722</c:v>
                </c:pt>
                <c:pt idx="402">
                  <c:v>141.61877481024629</c:v>
                </c:pt>
                <c:pt idx="403">
                  <c:v>142.17747206584264</c:v>
                </c:pt>
                <c:pt idx="404">
                  <c:v>142.18243110675198</c:v>
                </c:pt>
                <c:pt idx="405">
                  <c:v>142.48182592035803</c:v>
                </c:pt>
                <c:pt idx="406">
                  <c:v>142.60094945846473</c:v>
                </c:pt>
                <c:pt idx="407">
                  <c:v>142.62562604543794</c:v>
                </c:pt>
                <c:pt idx="408">
                  <c:v>142.81270730174347</c:v>
                </c:pt>
                <c:pt idx="409">
                  <c:v>143.08589667055267</c:v>
                </c:pt>
                <c:pt idx="410">
                  <c:v>143.43494849543319</c:v>
                </c:pt>
                <c:pt idx="411">
                  <c:v>143.66576728993277</c:v>
                </c:pt>
                <c:pt idx="412">
                  <c:v>143.80859504391645</c:v>
                </c:pt>
                <c:pt idx="413">
                  <c:v>143.82380419076287</c:v>
                </c:pt>
                <c:pt idx="414">
                  <c:v>143.93894759487682</c:v>
                </c:pt>
                <c:pt idx="415">
                  <c:v>144.14240992929001</c:v>
                </c:pt>
                <c:pt idx="416">
                  <c:v>144.21502870211307</c:v>
                </c:pt>
                <c:pt idx="417">
                  <c:v>144.36078944744153</c:v>
                </c:pt>
                <c:pt idx="418">
                  <c:v>144.54683096075041</c:v>
                </c:pt>
                <c:pt idx="419">
                  <c:v>144.71316802445182</c:v>
                </c:pt>
                <c:pt idx="420">
                  <c:v>144.89159265599309</c:v>
                </c:pt>
                <c:pt idx="421">
                  <c:v>145.00960539259165</c:v>
                </c:pt>
                <c:pt idx="422">
                  <c:v>145.28724322383266</c:v>
                </c:pt>
                <c:pt idx="423">
                  <c:v>145.59084878306984</c:v>
                </c:pt>
                <c:pt idx="424">
                  <c:v>145.80327546237285</c:v>
                </c:pt>
                <c:pt idx="425">
                  <c:v>145.83708003407966</c:v>
                </c:pt>
                <c:pt idx="426">
                  <c:v>146.73196805576725</c:v>
                </c:pt>
                <c:pt idx="427">
                  <c:v>147.44346968638743</c:v>
                </c:pt>
                <c:pt idx="428">
                  <c:v>147.44636415459229</c:v>
                </c:pt>
                <c:pt idx="429">
                  <c:v>147.96278957560926</c:v>
                </c:pt>
                <c:pt idx="430">
                  <c:v>148.05922310700879</c:v>
                </c:pt>
                <c:pt idx="431">
                  <c:v>148.1319415798377</c:v>
                </c:pt>
                <c:pt idx="432">
                  <c:v>148.18185507341616</c:v>
                </c:pt>
                <c:pt idx="433">
                  <c:v>148.44761853416875</c:v>
                </c:pt>
                <c:pt idx="434">
                  <c:v>148.46618021460671</c:v>
                </c:pt>
                <c:pt idx="435">
                  <c:v>148.50719449060128</c:v>
                </c:pt>
                <c:pt idx="436">
                  <c:v>148.69011476817812</c:v>
                </c:pt>
                <c:pt idx="437">
                  <c:v>148.72699432796233</c:v>
                </c:pt>
                <c:pt idx="438">
                  <c:v>148.90052458233313</c:v>
                </c:pt>
                <c:pt idx="439">
                  <c:v>149.99246027504864</c:v>
                </c:pt>
                <c:pt idx="440">
                  <c:v>150.2109043965792</c:v>
                </c:pt>
                <c:pt idx="441">
                  <c:v>150.28198628999229</c:v>
                </c:pt>
                <c:pt idx="442">
                  <c:v>150.36200065556892</c:v>
                </c:pt>
                <c:pt idx="443">
                  <c:v>150.46106036384225</c:v>
                </c:pt>
                <c:pt idx="444">
                  <c:v>150.54451579872293</c:v>
                </c:pt>
                <c:pt idx="445">
                  <c:v>150.69073757749911</c:v>
                </c:pt>
                <c:pt idx="446">
                  <c:v>150.74873139579753</c:v>
                </c:pt>
                <c:pt idx="447">
                  <c:v>151.11349479023858</c:v>
                </c:pt>
                <c:pt idx="448">
                  <c:v>151.1463701952591</c:v>
                </c:pt>
                <c:pt idx="449">
                  <c:v>151.15417695720154</c:v>
                </c:pt>
                <c:pt idx="450">
                  <c:v>151.21946471191271</c:v>
                </c:pt>
                <c:pt idx="451">
                  <c:v>151.84771954431932</c:v>
                </c:pt>
                <c:pt idx="452">
                  <c:v>151.87784839293653</c:v>
                </c:pt>
                <c:pt idx="453">
                  <c:v>152.17923809489523</c:v>
                </c:pt>
                <c:pt idx="454">
                  <c:v>152.31451367362311</c:v>
                </c:pt>
                <c:pt idx="455">
                  <c:v>152.68247469470415</c:v>
                </c:pt>
                <c:pt idx="456">
                  <c:v>153.06671584333068</c:v>
                </c:pt>
                <c:pt idx="457">
                  <c:v>153.13990137998289</c:v>
                </c:pt>
                <c:pt idx="458">
                  <c:v>153.14198108502157</c:v>
                </c:pt>
                <c:pt idx="459">
                  <c:v>153.14511638071127</c:v>
                </c:pt>
                <c:pt idx="460">
                  <c:v>153.3280177390279</c:v>
                </c:pt>
                <c:pt idx="461">
                  <c:v>153.63297696220832</c:v>
                </c:pt>
                <c:pt idx="462">
                  <c:v>153.98650873062493</c:v>
                </c:pt>
                <c:pt idx="463">
                  <c:v>154.08894374783148</c:v>
                </c:pt>
                <c:pt idx="464">
                  <c:v>155.19316134594837</c:v>
                </c:pt>
                <c:pt idx="465">
                  <c:v>155.28286164077761</c:v>
                </c:pt>
                <c:pt idx="466">
                  <c:v>155.48239091842473</c:v>
                </c:pt>
                <c:pt idx="467">
                  <c:v>155.59312806962606</c:v>
                </c:pt>
                <c:pt idx="468">
                  <c:v>156.00417410998679</c:v>
                </c:pt>
                <c:pt idx="469">
                  <c:v>156.17750733040316</c:v>
                </c:pt>
                <c:pt idx="470">
                  <c:v>156.3633270754934</c:v>
                </c:pt>
                <c:pt idx="471">
                  <c:v>156.41763666280713</c:v>
                </c:pt>
                <c:pt idx="472">
                  <c:v>156.44876945951526</c:v>
                </c:pt>
                <c:pt idx="473">
                  <c:v>158.06985485216657</c:v>
                </c:pt>
                <c:pt idx="474">
                  <c:v>158.43245573537897</c:v>
                </c:pt>
                <c:pt idx="475">
                  <c:v>158.4412746197896</c:v>
                </c:pt>
                <c:pt idx="476">
                  <c:v>158.4773861449724</c:v>
                </c:pt>
                <c:pt idx="477">
                  <c:v>158.79788820913643</c:v>
                </c:pt>
                <c:pt idx="478">
                  <c:v>158.79933916104363</c:v>
                </c:pt>
                <c:pt idx="479">
                  <c:v>159.07926276553104</c:v>
                </c:pt>
                <c:pt idx="480">
                  <c:v>159.13784606668216</c:v>
                </c:pt>
                <c:pt idx="481">
                  <c:v>159.52470975534445</c:v>
                </c:pt>
                <c:pt idx="482">
                  <c:v>159.52949366286765</c:v>
                </c:pt>
                <c:pt idx="483">
                  <c:v>159.68194883765253</c:v>
                </c:pt>
                <c:pt idx="484">
                  <c:v>159.84995345345638</c:v>
                </c:pt>
                <c:pt idx="485">
                  <c:v>160.53681587255872</c:v>
                </c:pt>
                <c:pt idx="486">
                  <c:v>160.91574100804303</c:v>
                </c:pt>
                <c:pt idx="487">
                  <c:v>161.02733214377733</c:v>
                </c:pt>
                <c:pt idx="488">
                  <c:v>161.2036441008137</c:v>
                </c:pt>
                <c:pt idx="489">
                  <c:v>161.38661392326546</c:v>
                </c:pt>
                <c:pt idx="490">
                  <c:v>161.53148619677756</c:v>
                </c:pt>
                <c:pt idx="491">
                  <c:v>161.62801655750118</c:v>
                </c:pt>
                <c:pt idx="492">
                  <c:v>161.96500240435853</c:v>
                </c:pt>
                <c:pt idx="493">
                  <c:v>162.33283035809021</c:v>
                </c:pt>
                <c:pt idx="494">
                  <c:v>162.4101532242972</c:v>
                </c:pt>
                <c:pt idx="495">
                  <c:v>162.5093458548572</c:v>
                </c:pt>
                <c:pt idx="496">
                  <c:v>162.66439979131675</c:v>
                </c:pt>
                <c:pt idx="497">
                  <c:v>162.73562962889096</c:v>
                </c:pt>
                <c:pt idx="498">
                  <c:v>163.03019612392708</c:v>
                </c:pt>
                <c:pt idx="499">
                  <c:v>163.26923242346322</c:v>
                </c:pt>
                <c:pt idx="500">
                  <c:v>163.39627169092319</c:v>
                </c:pt>
                <c:pt idx="501">
                  <c:v>163.81209000169014</c:v>
                </c:pt>
                <c:pt idx="502">
                  <c:v>164.31177292993459</c:v>
                </c:pt>
                <c:pt idx="503">
                  <c:v>164.8050282295971</c:v>
                </c:pt>
                <c:pt idx="504">
                  <c:v>165.04567600002079</c:v>
                </c:pt>
                <c:pt idx="505">
                  <c:v>165.12715264289577</c:v>
                </c:pt>
                <c:pt idx="506">
                  <c:v>165.57923192519536</c:v>
                </c:pt>
                <c:pt idx="507">
                  <c:v>165.89308936949604</c:v>
                </c:pt>
                <c:pt idx="508">
                  <c:v>165.90912757248384</c:v>
                </c:pt>
                <c:pt idx="509">
                  <c:v>166.47626779316155</c:v>
                </c:pt>
                <c:pt idx="510">
                  <c:v>166.93847111053879</c:v>
                </c:pt>
                <c:pt idx="511">
                  <c:v>167.83632623795967</c:v>
                </c:pt>
                <c:pt idx="512">
                  <c:v>168.25946104804922</c:v>
                </c:pt>
                <c:pt idx="513">
                  <c:v>168.33745060830495</c:v>
                </c:pt>
                <c:pt idx="514">
                  <c:v>168.78222390944501</c:v>
                </c:pt>
                <c:pt idx="515">
                  <c:v>168.90854984489044</c:v>
                </c:pt>
                <c:pt idx="516">
                  <c:v>169.09793633073139</c:v>
                </c:pt>
                <c:pt idx="517">
                  <c:v>169.11810768437471</c:v>
                </c:pt>
                <c:pt idx="518">
                  <c:v>169.14335999170544</c:v>
                </c:pt>
                <c:pt idx="519">
                  <c:v>169.24960583808908</c:v>
                </c:pt>
                <c:pt idx="520">
                  <c:v>169.58375984581986</c:v>
                </c:pt>
                <c:pt idx="521">
                  <c:v>169.68938586056848</c:v>
                </c:pt>
                <c:pt idx="522">
                  <c:v>169.9232705917851</c:v>
                </c:pt>
                <c:pt idx="523">
                  <c:v>169.94419839330442</c:v>
                </c:pt>
                <c:pt idx="524">
                  <c:v>170.44095209792832</c:v>
                </c:pt>
                <c:pt idx="525">
                  <c:v>170.44343055038624</c:v>
                </c:pt>
                <c:pt idx="526">
                  <c:v>170.90665699121058</c:v>
                </c:pt>
                <c:pt idx="527">
                  <c:v>171.18532446939389</c:v>
                </c:pt>
                <c:pt idx="528">
                  <c:v>171.31897952818807</c:v>
                </c:pt>
                <c:pt idx="529">
                  <c:v>171.48139075067263</c:v>
                </c:pt>
                <c:pt idx="530">
                  <c:v>171.84242215479202</c:v>
                </c:pt>
                <c:pt idx="531">
                  <c:v>171.87926528260101</c:v>
                </c:pt>
                <c:pt idx="532">
                  <c:v>171.90842498974348</c:v>
                </c:pt>
                <c:pt idx="533">
                  <c:v>172.11923570879003</c:v>
                </c:pt>
                <c:pt idx="534">
                  <c:v>172.33667296410738</c:v>
                </c:pt>
                <c:pt idx="535">
                  <c:v>172.72192479970121</c:v>
                </c:pt>
                <c:pt idx="536">
                  <c:v>174.06222460917175</c:v>
                </c:pt>
                <c:pt idx="537">
                  <c:v>174.30019770777415</c:v>
                </c:pt>
                <c:pt idx="538">
                  <c:v>174.41279425906788</c:v>
                </c:pt>
                <c:pt idx="539">
                  <c:v>174.45189416037059</c:v>
                </c:pt>
                <c:pt idx="540">
                  <c:v>174.66746106274468</c:v>
                </c:pt>
                <c:pt idx="541">
                  <c:v>175.00844665684292</c:v>
                </c:pt>
                <c:pt idx="542">
                  <c:v>175.70979940258715</c:v>
                </c:pt>
                <c:pt idx="543">
                  <c:v>175.78893175787607</c:v>
                </c:pt>
                <c:pt idx="544">
                  <c:v>176.06700637024795</c:v>
                </c:pt>
                <c:pt idx="545">
                  <c:v>176.18653081144555</c:v>
                </c:pt>
                <c:pt idx="546">
                  <c:v>176.89712287715278</c:v>
                </c:pt>
                <c:pt idx="547">
                  <c:v>177.41535330388717</c:v>
                </c:pt>
                <c:pt idx="548">
                  <c:v>178.20799657798645</c:v>
                </c:pt>
                <c:pt idx="549">
                  <c:v>178.2502927239768</c:v>
                </c:pt>
                <c:pt idx="550">
                  <c:v>178.8674470171587</c:v>
                </c:pt>
                <c:pt idx="551">
                  <c:v>178.93039012326889</c:v>
                </c:pt>
                <c:pt idx="552">
                  <c:v>179.23165686067384</c:v>
                </c:pt>
                <c:pt idx="553">
                  <c:v>179.27167375266831</c:v>
                </c:pt>
                <c:pt idx="554">
                  <c:v>179.27307326090204</c:v>
                </c:pt>
                <c:pt idx="555">
                  <c:v>179.36299914371429</c:v>
                </c:pt>
                <c:pt idx="556">
                  <c:v>179.88205894231447</c:v>
                </c:pt>
                <c:pt idx="557">
                  <c:v>180.39001979560967</c:v>
                </c:pt>
                <c:pt idx="558">
                  <c:v>180.48659858632601</c:v>
                </c:pt>
                <c:pt idx="559">
                  <c:v>181.42916286334193</c:v>
                </c:pt>
                <c:pt idx="560">
                  <c:v>181.6690452824439</c:v>
                </c:pt>
                <c:pt idx="561">
                  <c:v>182.38024697178716</c:v>
                </c:pt>
                <c:pt idx="562">
                  <c:v>182.42019991012268</c:v>
                </c:pt>
                <c:pt idx="563">
                  <c:v>183.01042805165278</c:v>
                </c:pt>
                <c:pt idx="564">
                  <c:v>183.49812508109903</c:v>
                </c:pt>
                <c:pt idx="565">
                  <c:v>183.5670113746647</c:v>
                </c:pt>
                <c:pt idx="566">
                  <c:v>183.70512156924784</c:v>
                </c:pt>
                <c:pt idx="567">
                  <c:v>183.92543157265047</c:v>
                </c:pt>
                <c:pt idx="568">
                  <c:v>184.36255684546708</c:v>
                </c:pt>
                <c:pt idx="569">
                  <c:v>184.37851749588876</c:v>
                </c:pt>
                <c:pt idx="570">
                  <c:v>184.61014373379751</c:v>
                </c:pt>
                <c:pt idx="571">
                  <c:v>184.69005225653697</c:v>
                </c:pt>
                <c:pt idx="572">
                  <c:v>185.27300358195259</c:v>
                </c:pt>
                <c:pt idx="573">
                  <c:v>185.27880033702365</c:v>
                </c:pt>
                <c:pt idx="574">
                  <c:v>185.2978829313883</c:v>
                </c:pt>
                <c:pt idx="575">
                  <c:v>185.71838978906342</c:v>
                </c:pt>
                <c:pt idx="576">
                  <c:v>186.40705507307624</c:v>
                </c:pt>
                <c:pt idx="577">
                  <c:v>186.78531835489872</c:v>
                </c:pt>
                <c:pt idx="578">
                  <c:v>187.07323497224124</c:v>
                </c:pt>
                <c:pt idx="579">
                  <c:v>187.39222042918698</c:v>
                </c:pt>
                <c:pt idx="580">
                  <c:v>188.21827241107329</c:v>
                </c:pt>
                <c:pt idx="581">
                  <c:v>188.24705391674107</c:v>
                </c:pt>
                <c:pt idx="582">
                  <c:v>188.37659063357512</c:v>
                </c:pt>
                <c:pt idx="583">
                  <c:v>188.51886050807227</c:v>
                </c:pt>
                <c:pt idx="584">
                  <c:v>188.64480745129796</c:v>
                </c:pt>
                <c:pt idx="585">
                  <c:v>188.65945240692878</c:v>
                </c:pt>
                <c:pt idx="586">
                  <c:v>188.99754345825949</c:v>
                </c:pt>
                <c:pt idx="587">
                  <c:v>189.24698949262117</c:v>
                </c:pt>
                <c:pt idx="588">
                  <c:v>189.43626220863976</c:v>
                </c:pt>
                <c:pt idx="589">
                  <c:v>189.9625708278688</c:v>
                </c:pt>
                <c:pt idx="590">
                  <c:v>189.98130624710049</c:v>
                </c:pt>
                <c:pt idx="591">
                  <c:v>190.13845216553838</c:v>
                </c:pt>
                <c:pt idx="592">
                  <c:v>190.3487939965255</c:v>
                </c:pt>
                <c:pt idx="593">
                  <c:v>190.70898176761142</c:v>
                </c:pt>
                <c:pt idx="594">
                  <c:v>190.82444325116276</c:v>
                </c:pt>
                <c:pt idx="595">
                  <c:v>190.90628370657936</c:v>
                </c:pt>
                <c:pt idx="596">
                  <c:v>190.93380209358935</c:v>
                </c:pt>
                <c:pt idx="597">
                  <c:v>191.11667334525265</c:v>
                </c:pt>
                <c:pt idx="598">
                  <c:v>191.14790886294668</c:v>
                </c:pt>
                <c:pt idx="599">
                  <c:v>191.22964000790429</c:v>
                </c:pt>
                <c:pt idx="600">
                  <c:v>191.27508164162938</c:v>
                </c:pt>
                <c:pt idx="601">
                  <c:v>191.29194593973415</c:v>
                </c:pt>
                <c:pt idx="602">
                  <c:v>191.38944456115632</c:v>
                </c:pt>
                <c:pt idx="603">
                  <c:v>192.18301430243326</c:v>
                </c:pt>
                <c:pt idx="604">
                  <c:v>192.28999813210078</c:v>
                </c:pt>
                <c:pt idx="605">
                  <c:v>192.41207968760162</c:v>
                </c:pt>
                <c:pt idx="606">
                  <c:v>192.67673851141728</c:v>
                </c:pt>
                <c:pt idx="607">
                  <c:v>192.69125907942978</c:v>
                </c:pt>
                <c:pt idx="608">
                  <c:v>192.69504848690951</c:v>
                </c:pt>
                <c:pt idx="609">
                  <c:v>192.8305672655095</c:v>
                </c:pt>
                <c:pt idx="610">
                  <c:v>193.39762859636301</c:v>
                </c:pt>
                <c:pt idx="611">
                  <c:v>193.40875453793683</c:v>
                </c:pt>
                <c:pt idx="612">
                  <c:v>193.76494141469638</c:v>
                </c:pt>
                <c:pt idx="613">
                  <c:v>193.81503555720832</c:v>
                </c:pt>
                <c:pt idx="614">
                  <c:v>193.96503728255902</c:v>
                </c:pt>
                <c:pt idx="615">
                  <c:v>194.42235385244396</c:v>
                </c:pt>
                <c:pt idx="616">
                  <c:v>194.71208374217684</c:v>
                </c:pt>
                <c:pt idx="617">
                  <c:v>194.97907803004981</c:v>
                </c:pt>
                <c:pt idx="618">
                  <c:v>194.98852855723882</c:v>
                </c:pt>
                <c:pt idx="619">
                  <c:v>195.04159035603672</c:v>
                </c:pt>
                <c:pt idx="620">
                  <c:v>195.22173022285003</c:v>
                </c:pt>
                <c:pt idx="621">
                  <c:v>195.74768468256255</c:v>
                </c:pt>
                <c:pt idx="622">
                  <c:v>195.82045529091283</c:v>
                </c:pt>
                <c:pt idx="623">
                  <c:v>195.95799300656299</c:v>
                </c:pt>
                <c:pt idx="624">
                  <c:v>196.1169738225569</c:v>
                </c:pt>
                <c:pt idx="625">
                  <c:v>196.17365035232638</c:v>
                </c:pt>
                <c:pt idx="626">
                  <c:v>196.33223773515647</c:v>
                </c:pt>
                <c:pt idx="627">
                  <c:v>196.4475278463739</c:v>
                </c:pt>
                <c:pt idx="628">
                  <c:v>196.4815094478304</c:v>
                </c:pt>
                <c:pt idx="629">
                  <c:v>196.78392904666796</c:v>
                </c:pt>
                <c:pt idx="630">
                  <c:v>196.80041478346308</c:v>
                </c:pt>
                <c:pt idx="631">
                  <c:v>197.37884344114516</c:v>
                </c:pt>
                <c:pt idx="632">
                  <c:v>197.51428813210026</c:v>
                </c:pt>
                <c:pt idx="633">
                  <c:v>197.65815647008557</c:v>
                </c:pt>
                <c:pt idx="634">
                  <c:v>197.6900053171604</c:v>
                </c:pt>
                <c:pt idx="635">
                  <c:v>197.7059572420122</c:v>
                </c:pt>
                <c:pt idx="636">
                  <c:v>197.78598887526491</c:v>
                </c:pt>
                <c:pt idx="637">
                  <c:v>197.82354704044042</c:v>
                </c:pt>
                <c:pt idx="638">
                  <c:v>197.92478893564248</c:v>
                </c:pt>
                <c:pt idx="639">
                  <c:v>197.94524764661531</c:v>
                </c:pt>
                <c:pt idx="640">
                  <c:v>198.02794787931018</c:v>
                </c:pt>
                <c:pt idx="641">
                  <c:v>198.4305106312334</c:v>
                </c:pt>
                <c:pt idx="642">
                  <c:v>198.69549548729498</c:v>
                </c:pt>
                <c:pt idx="643">
                  <c:v>198.86348235086672</c:v>
                </c:pt>
                <c:pt idx="644">
                  <c:v>199.16473918774656</c:v>
                </c:pt>
                <c:pt idx="645">
                  <c:v>199.17831707014332</c:v>
                </c:pt>
                <c:pt idx="646">
                  <c:v>199.49526165966435</c:v>
                </c:pt>
                <c:pt idx="647">
                  <c:v>199.79732273304339</c:v>
                </c:pt>
                <c:pt idx="648">
                  <c:v>200.08222862355072</c:v>
                </c:pt>
                <c:pt idx="649">
                  <c:v>200.55494964747498</c:v>
                </c:pt>
                <c:pt idx="650">
                  <c:v>200.9969657014216</c:v>
                </c:pt>
                <c:pt idx="651">
                  <c:v>201.16342835110478</c:v>
                </c:pt>
                <c:pt idx="652">
                  <c:v>201.26126593379354</c:v>
                </c:pt>
                <c:pt idx="653">
                  <c:v>201.45731591359709</c:v>
                </c:pt>
                <c:pt idx="654">
                  <c:v>201.7271594067131</c:v>
                </c:pt>
                <c:pt idx="655">
                  <c:v>201.98180855846138</c:v>
                </c:pt>
                <c:pt idx="656">
                  <c:v>202.11886873420792</c:v>
                </c:pt>
                <c:pt idx="657">
                  <c:v>202.41783246358753</c:v>
                </c:pt>
                <c:pt idx="658">
                  <c:v>202.62862832467906</c:v>
                </c:pt>
                <c:pt idx="659">
                  <c:v>202.7008687090368</c:v>
                </c:pt>
                <c:pt idx="660">
                  <c:v>202.76750894066555</c:v>
                </c:pt>
                <c:pt idx="661">
                  <c:v>202.99976300332307</c:v>
                </c:pt>
                <c:pt idx="662">
                  <c:v>203.17767538269908</c:v>
                </c:pt>
                <c:pt idx="663">
                  <c:v>203.80265107369272</c:v>
                </c:pt>
                <c:pt idx="664">
                  <c:v>204.04569542933595</c:v>
                </c:pt>
                <c:pt idx="665">
                  <c:v>204.06535935108505</c:v>
                </c:pt>
                <c:pt idx="666">
                  <c:v>204.11023339859921</c:v>
                </c:pt>
                <c:pt idx="667">
                  <c:v>204.73479213983649</c:v>
                </c:pt>
                <c:pt idx="668">
                  <c:v>205.23718837777719</c:v>
                </c:pt>
                <c:pt idx="669">
                  <c:v>205.42489712598316</c:v>
                </c:pt>
                <c:pt idx="670">
                  <c:v>205.64485803457555</c:v>
                </c:pt>
                <c:pt idx="671">
                  <c:v>205.70037661642098</c:v>
                </c:pt>
                <c:pt idx="672">
                  <c:v>206.00655060325096</c:v>
                </c:pt>
                <c:pt idx="673">
                  <c:v>206.267083104867</c:v>
                </c:pt>
                <c:pt idx="674">
                  <c:v>207.22052421483841</c:v>
                </c:pt>
                <c:pt idx="675">
                  <c:v>207.31477851061922</c:v>
                </c:pt>
                <c:pt idx="676">
                  <c:v>207.49560294252902</c:v>
                </c:pt>
                <c:pt idx="677">
                  <c:v>208.40566538614891</c:v>
                </c:pt>
                <c:pt idx="678">
                  <c:v>208.45466148723594</c:v>
                </c:pt>
                <c:pt idx="679">
                  <c:v>208.59144866515871</c:v>
                </c:pt>
                <c:pt idx="680">
                  <c:v>208.72905008846593</c:v>
                </c:pt>
                <c:pt idx="681">
                  <c:v>208.77707380513044</c:v>
                </c:pt>
                <c:pt idx="682">
                  <c:v>209.17536752160058</c:v>
                </c:pt>
                <c:pt idx="683">
                  <c:v>209.25803197760715</c:v>
                </c:pt>
                <c:pt idx="684">
                  <c:v>209.5873087014001</c:v>
                </c:pt>
                <c:pt idx="685">
                  <c:v>209.9919091783587</c:v>
                </c:pt>
                <c:pt idx="686">
                  <c:v>210.14206756511737</c:v>
                </c:pt>
                <c:pt idx="687">
                  <c:v>210.63905451267678</c:v>
                </c:pt>
                <c:pt idx="688">
                  <c:v>210.75823843646566</c:v>
                </c:pt>
                <c:pt idx="689">
                  <c:v>210.98552206940346</c:v>
                </c:pt>
                <c:pt idx="690">
                  <c:v>211.70562486299283</c:v>
                </c:pt>
                <c:pt idx="691">
                  <c:v>211.81021043846917</c:v>
                </c:pt>
                <c:pt idx="692">
                  <c:v>212.63779964539751</c:v>
                </c:pt>
                <c:pt idx="693">
                  <c:v>212.70328756084024</c:v>
                </c:pt>
                <c:pt idx="694">
                  <c:v>212.9692108070941</c:v>
                </c:pt>
                <c:pt idx="695">
                  <c:v>213.90908212304439</c:v>
                </c:pt>
                <c:pt idx="696">
                  <c:v>213.91015812822957</c:v>
                </c:pt>
                <c:pt idx="697">
                  <c:v>214.036297907022</c:v>
                </c:pt>
                <c:pt idx="698">
                  <c:v>214.24085866886458</c:v>
                </c:pt>
                <c:pt idx="699">
                  <c:v>214.45038945757975</c:v>
                </c:pt>
                <c:pt idx="700">
                  <c:v>214.67093312886669</c:v>
                </c:pt>
                <c:pt idx="701">
                  <c:v>214.71719317203406</c:v>
                </c:pt>
                <c:pt idx="702">
                  <c:v>215.30466894110737</c:v>
                </c:pt>
                <c:pt idx="703">
                  <c:v>215.56861473595595</c:v>
                </c:pt>
                <c:pt idx="704">
                  <c:v>216.13273743501543</c:v>
                </c:pt>
                <c:pt idx="705">
                  <c:v>216.37130761806327</c:v>
                </c:pt>
                <c:pt idx="706">
                  <c:v>216.44231268804273</c:v>
                </c:pt>
                <c:pt idx="707">
                  <c:v>216.56276791559628</c:v>
                </c:pt>
                <c:pt idx="708">
                  <c:v>216.89460790322721</c:v>
                </c:pt>
                <c:pt idx="709">
                  <c:v>217.38937003334914</c:v>
                </c:pt>
                <c:pt idx="710">
                  <c:v>217.39967574192204</c:v>
                </c:pt>
                <c:pt idx="711">
                  <c:v>217.57307327547147</c:v>
                </c:pt>
                <c:pt idx="712">
                  <c:v>217.70334598672653</c:v>
                </c:pt>
                <c:pt idx="713">
                  <c:v>218.20835102348141</c:v>
                </c:pt>
                <c:pt idx="714">
                  <c:v>218.22688863661887</c:v>
                </c:pt>
                <c:pt idx="715">
                  <c:v>218.44062588096855</c:v>
                </c:pt>
                <c:pt idx="716">
                  <c:v>218.59429582096183</c:v>
                </c:pt>
                <c:pt idx="717">
                  <c:v>218.82051472554983</c:v>
                </c:pt>
                <c:pt idx="718">
                  <c:v>219.19869174216888</c:v>
                </c:pt>
                <c:pt idx="719">
                  <c:v>219.49409476007253</c:v>
                </c:pt>
                <c:pt idx="720">
                  <c:v>219.68868964772764</c:v>
                </c:pt>
                <c:pt idx="721">
                  <c:v>219.87839761204876</c:v>
                </c:pt>
                <c:pt idx="722">
                  <c:v>219.89829395462482</c:v>
                </c:pt>
                <c:pt idx="723">
                  <c:v>220.13425169940624</c:v>
                </c:pt>
                <c:pt idx="724">
                  <c:v>220.6912477630313</c:v>
                </c:pt>
                <c:pt idx="725">
                  <c:v>221.05462492916715</c:v>
                </c:pt>
                <c:pt idx="726">
                  <c:v>221.52760833371229</c:v>
                </c:pt>
                <c:pt idx="727">
                  <c:v>222.43732047324491</c:v>
                </c:pt>
                <c:pt idx="728">
                  <c:v>222.70083732827894</c:v>
                </c:pt>
                <c:pt idx="729">
                  <c:v>222.76540556904774</c:v>
                </c:pt>
                <c:pt idx="730">
                  <c:v>222.85554181998091</c:v>
                </c:pt>
                <c:pt idx="731">
                  <c:v>222.90337607272912</c:v>
                </c:pt>
                <c:pt idx="732">
                  <c:v>223.09876601355305</c:v>
                </c:pt>
                <c:pt idx="733">
                  <c:v>223.26350403428887</c:v>
                </c:pt>
                <c:pt idx="734">
                  <c:v>223.30906105235968</c:v>
                </c:pt>
                <c:pt idx="735">
                  <c:v>223.50391577466883</c:v>
                </c:pt>
                <c:pt idx="736">
                  <c:v>223.50897919360156</c:v>
                </c:pt>
                <c:pt idx="737">
                  <c:v>223.55656521475069</c:v>
                </c:pt>
                <c:pt idx="738">
                  <c:v>223.82318762176448</c:v>
                </c:pt>
                <c:pt idx="739">
                  <c:v>223.87504524466178</c:v>
                </c:pt>
                <c:pt idx="740">
                  <c:v>224.09053368458314</c:v>
                </c:pt>
                <c:pt idx="741">
                  <c:v>224.13915325518747</c:v>
                </c:pt>
                <c:pt idx="742">
                  <c:v>224.47853351077947</c:v>
                </c:pt>
                <c:pt idx="743">
                  <c:v>224.77903419132866</c:v>
                </c:pt>
                <c:pt idx="744">
                  <c:v>225.152927118035</c:v>
                </c:pt>
                <c:pt idx="745">
                  <c:v>225.95144149800225</c:v>
                </c:pt>
                <c:pt idx="746">
                  <c:v>226.25552149360502</c:v>
                </c:pt>
                <c:pt idx="747">
                  <c:v>226.32168875026093</c:v>
                </c:pt>
                <c:pt idx="748">
                  <c:v>226.74126519905636</c:v>
                </c:pt>
                <c:pt idx="749">
                  <c:v>226.82573991481812</c:v>
                </c:pt>
                <c:pt idx="750">
                  <c:v>227.45607107714241</c:v>
                </c:pt>
                <c:pt idx="751">
                  <c:v>227.64190095167501</c:v>
                </c:pt>
                <c:pt idx="752">
                  <c:v>227.77582734279289</c:v>
                </c:pt>
                <c:pt idx="753">
                  <c:v>227.89452747946481</c:v>
                </c:pt>
                <c:pt idx="754">
                  <c:v>227.93865907132192</c:v>
                </c:pt>
                <c:pt idx="755">
                  <c:v>228.17528222071147</c:v>
                </c:pt>
                <c:pt idx="756">
                  <c:v>228.22846675466792</c:v>
                </c:pt>
                <c:pt idx="757">
                  <c:v>228.36447425390853</c:v>
                </c:pt>
                <c:pt idx="758">
                  <c:v>228.36698844098157</c:v>
                </c:pt>
                <c:pt idx="759">
                  <c:v>228.56535749861735</c:v>
                </c:pt>
                <c:pt idx="760">
                  <c:v>228.75392890785233</c:v>
                </c:pt>
                <c:pt idx="761">
                  <c:v>229.74832903536722</c:v>
                </c:pt>
                <c:pt idx="762">
                  <c:v>229.93103470620861</c:v>
                </c:pt>
                <c:pt idx="763">
                  <c:v>229.95067480852407</c:v>
                </c:pt>
                <c:pt idx="764">
                  <c:v>230.39112659423114</c:v>
                </c:pt>
                <c:pt idx="765">
                  <c:v>231.01824235219743</c:v>
                </c:pt>
                <c:pt idx="766">
                  <c:v>231.07324636348184</c:v>
                </c:pt>
                <c:pt idx="767">
                  <c:v>231.07498134543275</c:v>
                </c:pt>
                <c:pt idx="768">
                  <c:v>231.1299684756269</c:v>
                </c:pt>
                <c:pt idx="769">
                  <c:v>231.17463632866412</c:v>
                </c:pt>
                <c:pt idx="770">
                  <c:v>231.38916359717197</c:v>
                </c:pt>
                <c:pt idx="771">
                  <c:v>231.89807384912316</c:v>
                </c:pt>
                <c:pt idx="772">
                  <c:v>231.99903699034084</c:v>
                </c:pt>
                <c:pt idx="773">
                  <c:v>232.0781007161892</c:v>
                </c:pt>
                <c:pt idx="774">
                  <c:v>232.34207420963591</c:v>
                </c:pt>
                <c:pt idx="775">
                  <c:v>232.40866555105478</c:v>
                </c:pt>
                <c:pt idx="776">
                  <c:v>233.0816754036035</c:v>
                </c:pt>
                <c:pt idx="777">
                  <c:v>233.24995194059053</c:v>
                </c:pt>
                <c:pt idx="778">
                  <c:v>233.61322438458683</c:v>
                </c:pt>
                <c:pt idx="779">
                  <c:v>233.68857593675241</c:v>
                </c:pt>
                <c:pt idx="780">
                  <c:v>234.48755168679773</c:v>
                </c:pt>
                <c:pt idx="781">
                  <c:v>234.71611568076122</c:v>
                </c:pt>
                <c:pt idx="782">
                  <c:v>235.08261951055431</c:v>
                </c:pt>
                <c:pt idx="783">
                  <c:v>235.14901079345643</c:v>
                </c:pt>
                <c:pt idx="784">
                  <c:v>235.15030277220652</c:v>
                </c:pt>
                <c:pt idx="785">
                  <c:v>235.36961638507759</c:v>
                </c:pt>
                <c:pt idx="786">
                  <c:v>235.46629159048371</c:v>
                </c:pt>
                <c:pt idx="787">
                  <c:v>235.78595864897832</c:v>
                </c:pt>
                <c:pt idx="788">
                  <c:v>235.81319198880291</c:v>
                </c:pt>
                <c:pt idx="789">
                  <c:v>236.42492442277018</c:v>
                </c:pt>
                <c:pt idx="790">
                  <c:v>236.96313498708716</c:v>
                </c:pt>
                <c:pt idx="791">
                  <c:v>237.25934359740691</c:v>
                </c:pt>
                <c:pt idx="792">
                  <c:v>238.58876235818289</c:v>
                </c:pt>
                <c:pt idx="793">
                  <c:v>238.914601677142</c:v>
                </c:pt>
                <c:pt idx="794">
                  <c:v>239.08825901778047</c:v>
                </c:pt>
                <c:pt idx="795">
                  <c:v>239.51033545793652</c:v>
                </c:pt>
                <c:pt idx="796">
                  <c:v>239.95162735927158</c:v>
                </c:pt>
                <c:pt idx="797">
                  <c:v>240.52530355840227</c:v>
                </c:pt>
                <c:pt idx="798">
                  <c:v>240.69640051714455</c:v>
                </c:pt>
                <c:pt idx="799">
                  <c:v>240.85724374052376</c:v>
                </c:pt>
                <c:pt idx="800">
                  <c:v>241.51341183154597</c:v>
                </c:pt>
                <c:pt idx="801">
                  <c:v>241.68599352270954</c:v>
                </c:pt>
                <c:pt idx="802">
                  <c:v>242.06544834285643</c:v>
                </c:pt>
                <c:pt idx="803">
                  <c:v>242.16183888013117</c:v>
                </c:pt>
                <c:pt idx="804">
                  <c:v>242.83416461912643</c:v>
                </c:pt>
                <c:pt idx="805">
                  <c:v>243.41430568579298</c:v>
                </c:pt>
                <c:pt idx="806">
                  <c:v>243.69778598388694</c:v>
                </c:pt>
                <c:pt idx="807">
                  <c:v>243.85571499177485</c:v>
                </c:pt>
                <c:pt idx="808">
                  <c:v>243.86871019973177</c:v>
                </c:pt>
                <c:pt idx="809">
                  <c:v>244.48578628496531</c:v>
                </c:pt>
                <c:pt idx="810">
                  <c:v>244.86504424703693</c:v>
                </c:pt>
                <c:pt idx="811">
                  <c:v>246.3246970925135</c:v>
                </c:pt>
                <c:pt idx="812">
                  <c:v>246.4094989895396</c:v>
                </c:pt>
                <c:pt idx="813">
                  <c:v>246.45861375864695</c:v>
                </c:pt>
                <c:pt idx="814">
                  <c:v>246.46009392422263</c:v>
                </c:pt>
                <c:pt idx="815">
                  <c:v>246.77895432515692</c:v>
                </c:pt>
                <c:pt idx="816">
                  <c:v>246.86905388193193</c:v>
                </c:pt>
                <c:pt idx="817">
                  <c:v>246.90752739184336</c:v>
                </c:pt>
                <c:pt idx="818">
                  <c:v>247.17769266669308</c:v>
                </c:pt>
                <c:pt idx="819">
                  <c:v>248.25163784028265</c:v>
                </c:pt>
                <c:pt idx="820">
                  <c:v>248.55393392096244</c:v>
                </c:pt>
                <c:pt idx="821">
                  <c:v>248.91776550688857</c:v>
                </c:pt>
                <c:pt idx="822">
                  <c:v>249.81851667178725</c:v>
                </c:pt>
                <c:pt idx="823">
                  <c:v>250.22912488089554</c:v>
                </c:pt>
                <c:pt idx="824">
                  <c:v>250.7249503965142</c:v>
                </c:pt>
                <c:pt idx="825">
                  <c:v>251.97178123338196</c:v>
                </c:pt>
                <c:pt idx="826">
                  <c:v>252.40163340847784</c:v>
                </c:pt>
                <c:pt idx="827">
                  <c:v>252.41741105176567</c:v>
                </c:pt>
                <c:pt idx="828">
                  <c:v>252.61388237877338</c:v>
                </c:pt>
                <c:pt idx="829">
                  <c:v>252.80599934934972</c:v>
                </c:pt>
                <c:pt idx="830">
                  <c:v>254.01022591625883</c:v>
                </c:pt>
                <c:pt idx="831">
                  <c:v>254.39147411633871</c:v>
                </c:pt>
                <c:pt idx="832">
                  <c:v>254.43911642143533</c:v>
                </c:pt>
                <c:pt idx="833">
                  <c:v>254.96663436056602</c:v>
                </c:pt>
                <c:pt idx="834">
                  <c:v>255.23003038698005</c:v>
                </c:pt>
                <c:pt idx="835">
                  <c:v>255.26598737357463</c:v>
                </c:pt>
                <c:pt idx="836">
                  <c:v>255.36315940385245</c:v>
                </c:pt>
                <c:pt idx="837">
                  <c:v>255.40351591832143</c:v>
                </c:pt>
                <c:pt idx="838">
                  <c:v>256.51050892023488</c:v>
                </c:pt>
                <c:pt idx="839">
                  <c:v>256.54615171317124</c:v>
                </c:pt>
                <c:pt idx="840">
                  <c:v>256.57479130796412</c:v>
                </c:pt>
                <c:pt idx="841">
                  <c:v>256.59494246968092</c:v>
                </c:pt>
                <c:pt idx="842">
                  <c:v>256.76985915281711</c:v>
                </c:pt>
                <c:pt idx="843">
                  <c:v>256.84957208119994</c:v>
                </c:pt>
                <c:pt idx="844">
                  <c:v>257.0424521086573</c:v>
                </c:pt>
                <c:pt idx="845">
                  <c:v>257.449862897971</c:v>
                </c:pt>
                <c:pt idx="846">
                  <c:v>257.53958741804757</c:v>
                </c:pt>
                <c:pt idx="847">
                  <c:v>257.67961802051934</c:v>
                </c:pt>
                <c:pt idx="848">
                  <c:v>258.11332479299153</c:v>
                </c:pt>
                <c:pt idx="849">
                  <c:v>259.23473925138398</c:v>
                </c:pt>
                <c:pt idx="850">
                  <c:v>259.74696180562853</c:v>
                </c:pt>
                <c:pt idx="851">
                  <c:v>259.80328726422096</c:v>
                </c:pt>
                <c:pt idx="852">
                  <c:v>260.03141811383654</c:v>
                </c:pt>
                <c:pt idx="853">
                  <c:v>260.22845864145415</c:v>
                </c:pt>
                <c:pt idx="854">
                  <c:v>260.40648592224977</c:v>
                </c:pt>
                <c:pt idx="855">
                  <c:v>260.46008094949116</c:v>
                </c:pt>
                <c:pt idx="856">
                  <c:v>260.49979581106624</c:v>
                </c:pt>
                <c:pt idx="857">
                  <c:v>261.25708824548855</c:v>
                </c:pt>
                <c:pt idx="858">
                  <c:v>261.54010654853744</c:v>
                </c:pt>
                <c:pt idx="859">
                  <c:v>261.76031869247367</c:v>
                </c:pt>
                <c:pt idx="860">
                  <c:v>262.08153767819056</c:v>
                </c:pt>
                <c:pt idx="861">
                  <c:v>263.02685038501266</c:v>
                </c:pt>
                <c:pt idx="862">
                  <c:v>263.04779305049897</c:v>
                </c:pt>
                <c:pt idx="863">
                  <c:v>263.17806786054439</c:v>
                </c:pt>
                <c:pt idx="864">
                  <c:v>263.40727481969191</c:v>
                </c:pt>
                <c:pt idx="865">
                  <c:v>263.81231563637766</c:v>
                </c:pt>
                <c:pt idx="866">
                  <c:v>263.83550206581867</c:v>
                </c:pt>
                <c:pt idx="867">
                  <c:v>264.43431811184354</c:v>
                </c:pt>
                <c:pt idx="868">
                  <c:v>265.54331832858537</c:v>
                </c:pt>
                <c:pt idx="869">
                  <c:v>266.34481611077319</c:v>
                </c:pt>
                <c:pt idx="870">
                  <c:v>266.55978786178133</c:v>
                </c:pt>
                <c:pt idx="871">
                  <c:v>266.74359023712515</c:v>
                </c:pt>
                <c:pt idx="872">
                  <c:v>267.21876054386644</c:v>
                </c:pt>
                <c:pt idx="873">
                  <c:v>267.34733937807869</c:v>
                </c:pt>
                <c:pt idx="874">
                  <c:v>267.78900894627191</c:v>
                </c:pt>
                <c:pt idx="875">
                  <c:v>268.26105896307405</c:v>
                </c:pt>
                <c:pt idx="876">
                  <c:v>268.39466051761553</c:v>
                </c:pt>
                <c:pt idx="877">
                  <c:v>268.43154860325274</c:v>
                </c:pt>
                <c:pt idx="878">
                  <c:v>268.60592730977385</c:v>
                </c:pt>
                <c:pt idx="879">
                  <c:v>269.46462504000533</c:v>
                </c:pt>
                <c:pt idx="880">
                  <c:v>269.86505109092968</c:v>
                </c:pt>
                <c:pt idx="881">
                  <c:v>270.38219418906107</c:v>
                </c:pt>
                <c:pt idx="882">
                  <c:v>271.11791447558062</c:v>
                </c:pt>
                <c:pt idx="883">
                  <c:v>271.38186125786206</c:v>
                </c:pt>
                <c:pt idx="884">
                  <c:v>272.93959767864123</c:v>
                </c:pt>
                <c:pt idx="885">
                  <c:v>273.29997917976658</c:v>
                </c:pt>
                <c:pt idx="886">
                  <c:v>273.91488243226962</c:v>
                </c:pt>
                <c:pt idx="887">
                  <c:v>274.41620533126252</c:v>
                </c:pt>
                <c:pt idx="888">
                  <c:v>275.08278609755155</c:v>
                </c:pt>
                <c:pt idx="889">
                  <c:v>275.29368142115004</c:v>
                </c:pt>
                <c:pt idx="890">
                  <c:v>275.30202062722032</c:v>
                </c:pt>
                <c:pt idx="891">
                  <c:v>275.92145506241349</c:v>
                </c:pt>
                <c:pt idx="892">
                  <c:v>276.2425048831409</c:v>
                </c:pt>
                <c:pt idx="893">
                  <c:v>276.44481418215696</c:v>
                </c:pt>
                <c:pt idx="894">
                  <c:v>276.51899711944532</c:v>
                </c:pt>
                <c:pt idx="895">
                  <c:v>276.6053320413111</c:v>
                </c:pt>
                <c:pt idx="896">
                  <c:v>276.92132065079244</c:v>
                </c:pt>
                <c:pt idx="897">
                  <c:v>277.45264058623576</c:v>
                </c:pt>
                <c:pt idx="898">
                  <c:v>277.51436745270644</c:v>
                </c:pt>
                <c:pt idx="899">
                  <c:v>277.76426433299014</c:v>
                </c:pt>
                <c:pt idx="900">
                  <c:v>277.78479418912343</c:v>
                </c:pt>
                <c:pt idx="901">
                  <c:v>277.99293535310994</c:v>
                </c:pt>
                <c:pt idx="902">
                  <c:v>278.19138169087472</c:v>
                </c:pt>
                <c:pt idx="903">
                  <c:v>279.07149952256503</c:v>
                </c:pt>
                <c:pt idx="904">
                  <c:v>279.09846650158761</c:v>
                </c:pt>
                <c:pt idx="905">
                  <c:v>279.78272432713271</c:v>
                </c:pt>
                <c:pt idx="906">
                  <c:v>281.62813209323872</c:v>
                </c:pt>
                <c:pt idx="907">
                  <c:v>282.39504876514093</c:v>
                </c:pt>
                <c:pt idx="908">
                  <c:v>282.84458588276539</c:v>
                </c:pt>
                <c:pt idx="909">
                  <c:v>283.80233836294059</c:v>
                </c:pt>
                <c:pt idx="910">
                  <c:v>284.60358478248872</c:v>
                </c:pt>
                <c:pt idx="911">
                  <c:v>285.18596391028512</c:v>
                </c:pt>
                <c:pt idx="912">
                  <c:v>285.60438817065955</c:v>
                </c:pt>
                <c:pt idx="913">
                  <c:v>285.80086239731452</c:v>
                </c:pt>
                <c:pt idx="914">
                  <c:v>285.98002618681136</c:v>
                </c:pt>
                <c:pt idx="915">
                  <c:v>286.14236224069725</c:v>
                </c:pt>
                <c:pt idx="916">
                  <c:v>288.13212863321723</c:v>
                </c:pt>
                <c:pt idx="917">
                  <c:v>289.43315026481781</c:v>
                </c:pt>
                <c:pt idx="918">
                  <c:v>290.85466732152349</c:v>
                </c:pt>
                <c:pt idx="919">
                  <c:v>292.05837172417932</c:v>
                </c:pt>
                <c:pt idx="920">
                  <c:v>292.08439717640914</c:v>
                </c:pt>
                <c:pt idx="921">
                  <c:v>292.09392742889338</c:v>
                </c:pt>
                <c:pt idx="922">
                  <c:v>292.48813897768929</c:v>
                </c:pt>
                <c:pt idx="923">
                  <c:v>292.62901651850126</c:v>
                </c:pt>
                <c:pt idx="924">
                  <c:v>293.96619741746792</c:v>
                </c:pt>
                <c:pt idx="925">
                  <c:v>294.17355190654871</c:v>
                </c:pt>
                <c:pt idx="926">
                  <c:v>294.35354929101078</c:v>
                </c:pt>
                <c:pt idx="927">
                  <c:v>294.37165221322283</c:v>
                </c:pt>
                <c:pt idx="928">
                  <c:v>294.58521994184093</c:v>
                </c:pt>
                <c:pt idx="929">
                  <c:v>295.57956458509477</c:v>
                </c:pt>
                <c:pt idx="930">
                  <c:v>296.0806474782197</c:v>
                </c:pt>
                <c:pt idx="931">
                  <c:v>296.50880220336813</c:v>
                </c:pt>
                <c:pt idx="932">
                  <c:v>297.19209622796882</c:v>
                </c:pt>
                <c:pt idx="933">
                  <c:v>297.36749842087193</c:v>
                </c:pt>
                <c:pt idx="934">
                  <c:v>297.9660814579712</c:v>
                </c:pt>
                <c:pt idx="935">
                  <c:v>298.52953127083441</c:v>
                </c:pt>
                <c:pt idx="936">
                  <c:v>299.82019428755308</c:v>
                </c:pt>
                <c:pt idx="937">
                  <c:v>302.01555153682324</c:v>
                </c:pt>
                <c:pt idx="938">
                  <c:v>302.16494450596502</c:v>
                </c:pt>
                <c:pt idx="939">
                  <c:v>303.2266175590957</c:v>
                </c:pt>
                <c:pt idx="940">
                  <c:v>304.26723944948594</c:v>
                </c:pt>
                <c:pt idx="941">
                  <c:v>304.5943838603273</c:v>
                </c:pt>
                <c:pt idx="942">
                  <c:v>307.61342764197474</c:v>
                </c:pt>
                <c:pt idx="943">
                  <c:v>309.37145920706388</c:v>
                </c:pt>
                <c:pt idx="944">
                  <c:v>310.01725176633312</c:v>
                </c:pt>
                <c:pt idx="945">
                  <c:v>310.63239817823268</c:v>
                </c:pt>
                <c:pt idx="946">
                  <c:v>311.10404373311042</c:v>
                </c:pt>
                <c:pt idx="947">
                  <c:v>313.03371953013948</c:v>
                </c:pt>
                <c:pt idx="948">
                  <c:v>314.60746809303134</c:v>
                </c:pt>
                <c:pt idx="949">
                  <c:v>315.75581076027959</c:v>
                </c:pt>
                <c:pt idx="950">
                  <c:v>318.35143296779586</c:v>
                </c:pt>
                <c:pt idx="951">
                  <c:v>318.53863935489454</c:v>
                </c:pt>
                <c:pt idx="952">
                  <c:v>318.71488824539301</c:v>
                </c:pt>
                <c:pt idx="953">
                  <c:v>318.85116919861446</c:v>
                </c:pt>
                <c:pt idx="954">
                  <c:v>320.00753062969488</c:v>
                </c:pt>
                <c:pt idx="955">
                  <c:v>321.98715845811785</c:v>
                </c:pt>
                <c:pt idx="956">
                  <c:v>322.23250913593023</c:v>
                </c:pt>
                <c:pt idx="957">
                  <c:v>322.44532674659888</c:v>
                </c:pt>
                <c:pt idx="958">
                  <c:v>323.12599297911055</c:v>
                </c:pt>
                <c:pt idx="959">
                  <c:v>323.30747310351802</c:v>
                </c:pt>
                <c:pt idx="960">
                  <c:v>324.80433964376908</c:v>
                </c:pt>
                <c:pt idx="961">
                  <c:v>325.33582226600021</c:v>
                </c:pt>
                <c:pt idx="962">
                  <c:v>325.6308911595915</c:v>
                </c:pt>
                <c:pt idx="963">
                  <c:v>325.91353407437606</c:v>
                </c:pt>
                <c:pt idx="964">
                  <c:v>328.64005297375991</c:v>
                </c:pt>
                <c:pt idx="965">
                  <c:v>332.19508229042088</c:v>
                </c:pt>
                <c:pt idx="966">
                  <c:v>333.13892453004121</c:v>
                </c:pt>
                <c:pt idx="967">
                  <c:v>333.99241301573926</c:v>
                </c:pt>
                <c:pt idx="968">
                  <c:v>335.99355141492924</c:v>
                </c:pt>
                <c:pt idx="969">
                  <c:v>336.07809803253673</c:v>
                </c:pt>
                <c:pt idx="970">
                  <c:v>336.83145535204704</c:v>
                </c:pt>
                <c:pt idx="971">
                  <c:v>337.33922749496463</c:v>
                </c:pt>
                <c:pt idx="972">
                  <c:v>337.82982001213662</c:v>
                </c:pt>
                <c:pt idx="973">
                  <c:v>338.02915353899056</c:v>
                </c:pt>
                <c:pt idx="974">
                  <c:v>340.00958756339031</c:v>
                </c:pt>
                <c:pt idx="975">
                  <c:v>340.65582339336146</c:v>
                </c:pt>
                <c:pt idx="976">
                  <c:v>343.3659908133572</c:v>
                </c:pt>
                <c:pt idx="977">
                  <c:v>345.57099516442497</c:v>
                </c:pt>
                <c:pt idx="978">
                  <c:v>346.29024482668683</c:v>
                </c:pt>
                <c:pt idx="979">
                  <c:v>346.63337305016358</c:v>
                </c:pt>
                <c:pt idx="980">
                  <c:v>351.13608155776444</c:v>
                </c:pt>
                <c:pt idx="981">
                  <c:v>355.61195618953974</c:v>
                </c:pt>
                <c:pt idx="982">
                  <c:v>358.10621973787886</c:v>
                </c:pt>
                <c:pt idx="983">
                  <c:v>359.3674679987252</c:v>
                </c:pt>
                <c:pt idx="984">
                  <c:v>359.90787769994023</c:v>
                </c:pt>
                <c:pt idx="985">
                  <c:v>360.6072314885364</c:v>
                </c:pt>
                <c:pt idx="986">
                  <c:v>361.32298760308635</c:v>
                </c:pt>
                <c:pt idx="987">
                  <c:v>362.52014671374707</c:v>
                </c:pt>
                <c:pt idx="988">
                  <c:v>363.98882709594221</c:v>
                </c:pt>
                <c:pt idx="989">
                  <c:v>366.24568184663633</c:v>
                </c:pt>
                <c:pt idx="990">
                  <c:v>367.86141828966703</c:v>
                </c:pt>
                <c:pt idx="991">
                  <c:v>368.81552288023562</c:v>
                </c:pt>
                <c:pt idx="992">
                  <c:v>369.89864546807058</c:v>
                </c:pt>
                <c:pt idx="993">
                  <c:v>371.51361977899649</c:v>
                </c:pt>
                <c:pt idx="994">
                  <c:v>386.07166721726531</c:v>
                </c:pt>
                <c:pt idx="995">
                  <c:v>407.49563212058763</c:v>
                </c:pt>
                <c:pt idx="996">
                  <c:v>410.28448049929932</c:v>
                </c:pt>
                <c:pt idx="997">
                  <c:v>416.03053235491814</c:v>
                </c:pt>
                <c:pt idx="998">
                  <c:v>448.99269342707697</c:v>
                </c:pt>
                <c:pt idx="999">
                  <c:v>472.84982954526697</c:v>
                </c:pt>
              </c:numCache>
            </c:numRef>
          </c:xVal>
          <c:yVal>
            <c:numRef>
              <c:f>'CDF Graphs'!$U$6:$U$1005</c:f>
              <c:numCache>
                <c:formatCode>General</c:formatCode>
                <c:ptCount val="1000"/>
                <c:pt idx="0">
                  <c:v>9.99000999000999E-4</c:v>
                </c:pt>
                <c:pt idx="1">
                  <c:v>1.998001998001998E-3</c:v>
                </c:pt>
                <c:pt idx="2">
                  <c:v>2.997002997002997E-3</c:v>
                </c:pt>
                <c:pt idx="3">
                  <c:v>3.996003996003996E-3</c:v>
                </c:pt>
                <c:pt idx="4">
                  <c:v>4.995004995004995E-3</c:v>
                </c:pt>
                <c:pt idx="5">
                  <c:v>5.994005994005994E-3</c:v>
                </c:pt>
                <c:pt idx="6">
                  <c:v>6.993006993006993E-3</c:v>
                </c:pt>
                <c:pt idx="7">
                  <c:v>7.992007992007992E-3</c:v>
                </c:pt>
                <c:pt idx="8">
                  <c:v>8.9910089910089919E-3</c:v>
                </c:pt>
                <c:pt idx="9">
                  <c:v>9.99000999000999E-3</c:v>
                </c:pt>
                <c:pt idx="10">
                  <c:v>1.098901098901099E-2</c:v>
                </c:pt>
                <c:pt idx="11">
                  <c:v>1.1988011988011988E-2</c:v>
                </c:pt>
                <c:pt idx="12">
                  <c:v>1.2987012987012988E-2</c:v>
                </c:pt>
                <c:pt idx="13">
                  <c:v>1.3986013986013986E-2</c:v>
                </c:pt>
                <c:pt idx="14">
                  <c:v>1.4985014985014986E-2</c:v>
                </c:pt>
                <c:pt idx="15">
                  <c:v>1.5984015984015984E-2</c:v>
                </c:pt>
                <c:pt idx="16">
                  <c:v>1.6983016983016984E-2</c:v>
                </c:pt>
                <c:pt idx="17">
                  <c:v>1.7982017982017984E-2</c:v>
                </c:pt>
                <c:pt idx="18">
                  <c:v>1.898101898101898E-2</c:v>
                </c:pt>
                <c:pt idx="19">
                  <c:v>1.998001998001998E-2</c:v>
                </c:pt>
                <c:pt idx="20">
                  <c:v>2.097902097902098E-2</c:v>
                </c:pt>
                <c:pt idx="21">
                  <c:v>2.197802197802198E-2</c:v>
                </c:pt>
                <c:pt idx="22">
                  <c:v>2.2977022977022976E-2</c:v>
                </c:pt>
                <c:pt idx="23">
                  <c:v>2.3976023976023976E-2</c:v>
                </c:pt>
                <c:pt idx="24">
                  <c:v>2.4975024975024976E-2</c:v>
                </c:pt>
                <c:pt idx="25">
                  <c:v>2.5974025974025976E-2</c:v>
                </c:pt>
                <c:pt idx="26">
                  <c:v>2.6973026973026972E-2</c:v>
                </c:pt>
                <c:pt idx="27">
                  <c:v>2.7972027972027972E-2</c:v>
                </c:pt>
                <c:pt idx="28">
                  <c:v>2.8971028971028972E-2</c:v>
                </c:pt>
                <c:pt idx="29">
                  <c:v>2.9970029970029972E-2</c:v>
                </c:pt>
                <c:pt idx="30">
                  <c:v>3.0969030969030968E-2</c:v>
                </c:pt>
                <c:pt idx="31">
                  <c:v>3.1968031968031968E-2</c:v>
                </c:pt>
                <c:pt idx="32">
                  <c:v>3.2967032967032968E-2</c:v>
                </c:pt>
                <c:pt idx="33">
                  <c:v>3.3966033966033968E-2</c:v>
                </c:pt>
                <c:pt idx="34">
                  <c:v>3.4965034965034968E-2</c:v>
                </c:pt>
                <c:pt idx="35">
                  <c:v>3.5964035964035967E-2</c:v>
                </c:pt>
                <c:pt idx="36">
                  <c:v>3.696303696303696E-2</c:v>
                </c:pt>
                <c:pt idx="37">
                  <c:v>3.796203796203796E-2</c:v>
                </c:pt>
                <c:pt idx="38">
                  <c:v>3.896103896103896E-2</c:v>
                </c:pt>
                <c:pt idx="39">
                  <c:v>3.996003996003996E-2</c:v>
                </c:pt>
                <c:pt idx="40">
                  <c:v>4.095904095904096E-2</c:v>
                </c:pt>
                <c:pt idx="41">
                  <c:v>4.195804195804196E-2</c:v>
                </c:pt>
                <c:pt idx="42">
                  <c:v>4.295704295704296E-2</c:v>
                </c:pt>
                <c:pt idx="43">
                  <c:v>4.3956043956043959E-2</c:v>
                </c:pt>
                <c:pt idx="44">
                  <c:v>4.4955044955044952E-2</c:v>
                </c:pt>
                <c:pt idx="45">
                  <c:v>4.5954045954045952E-2</c:v>
                </c:pt>
                <c:pt idx="46">
                  <c:v>4.6953046953046952E-2</c:v>
                </c:pt>
                <c:pt idx="47">
                  <c:v>4.7952047952047952E-2</c:v>
                </c:pt>
                <c:pt idx="48">
                  <c:v>4.8951048951048952E-2</c:v>
                </c:pt>
                <c:pt idx="49">
                  <c:v>4.9950049950049952E-2</c:v>
                </c:pt>
                <c:pt idx="50">
                  <c:v>5.0949050949050952E-2</c:v>
                </c:pt>
                <c:pt idx="51">
                  <c:v>5.1948051948051951E-2</c:v>
                </c:pt>
                <c:pt idx="52">
                  <c:v>5.2947052947052944E-2</c:v>
                </c:pt>
                <c:pt idx="53">
                  <c:v>5.3946053946053944E-2</c:v>
                </c:pt>
                <c:pt idx="54">
                  <c:v>5.4945054945054944E-2</c:v>
                </c:pt>
                <c:pt idx="55">
                  <c:v>5.5944055944055944E-2</c:v>
                </c:pt>
                <c:pt idx="56">
                  <c:v>5.6943056943056944E-2</c:v>
                </c:pt>
                <c:pt idx="57">
                  <c:v>5.7942057942057944E-2</c:v>
                </c:pt>
                <c:pt idx="58">
                  <c:v>5.8941058941058944E-2</c:v>
                </c:pt>
                <c:pt idx="59">
                  <c:v>5.9940059940059943E-2</c:v>
                </c:pt>
                <c:pt idx="60">
                  <c:v>6.0939060939060936E-2</c:v>
                </c:pt>
                <c:pt idx="61">
                  <c:v>6.1938061938061936E-2</c:v>
                </c:pt>
                <c:pt idx="62">
                  <c:v>6.2937062937062943E-2</c:v>
                </c:pt>
                <c:pt idx="63">
                  <c:v>6.3936063936063936E-2</c:v>
                </c:pt>
                <c:pt idx="64">
                  <c:v>6.4935064935064929E-2</c:v>
                </c:pt>
                <c:pt idx="65">
                  <c:v>6.5934065934065936E-2</c:v>
                </c:pt>
                <c:pt idx="66">
                  <c:v>6.6933066933066929E-2</c:v>
                </c:pt>
                <c:pt idx="67">
                  <c:v>6.7932067932067935E-2</c:v>
                </c:pt>
                <c:pt idx="68">
                  <c:v>6.8931068931068928E-2</c:v>
                </c:pt>
                <c:pt idx="69">
                  <c:v>6.9930069930069935E-2</c:v>
                </c:pt>
                <c:pt idx="70">
                  <c:v>7.0929070929070928E-2</c:v>
                </c:pt>
                <c:pt idx="71">
                  <c:v>7.1928071928071935E-2</c:v>
                </c:pt>
                <c:pt idx="72">
                  <c:v>7.2927072927072928E-2</c:v>
                </c:pt>
                <c:pt idx="73">
                  <c:v>7.3926073926073921E-2</c:v>
                </c:pt>
                <c:pt idx="74">
                  <c:v>7.4925074925074928E-2</c:v>
                </c:pt>
                <c:pt idx="75">
                  <c:v>7.5924075924075921E-2</c:v>
                </c:pt>
                <c:pt idx="76">
                  <c:v>7.6923076923076927E-2</c:v>
                </c:pt>
                <c:pt idx="77">
                  <c:v>7.792207792207792E-2</c:v>
                </c:pt>
                <c:pt idx="78">
                  <c:v>7.8921078921078927E-2</c:v>
                </c:pt>
                <c:pt idx="79">
                  <c:v>7.992007992007992E-2</c:v>
                </c:pt>
                <c:pt idx="80">
                  <c:v>8.0919080919080913E-2</c:v>
                </c:pt>
                <c:pt idx="81">
                  <c:v>8.191808191808192E-2</c:v>
                </c:pt>
                <c:pt idx="82">
                  <c:v>8.2917082917082913E-2</c:v>
                </c:pt>
                <c:pt idx="83">
                  <c:v>8.3916083916083919E-2</c:v>
                </c:pt>
                <c:pt idx="84">
                  <c:v>8.4915084915084912E-2</c:v>
                </c:pt>
                <c:pt idx="85">
                  <c:v>8.5914085914085919E-2</c:v>
                </c:pt>
                <c:pt idx="86">
                  <c:v>8.6913086913086912E-2</c:v>
                </c:pt>
                <c:pt idx="87">
                  <c:v>8.7912087912087919E-2</c:v>
                </c:pt>
                <c:pt idx="88">
                  <c:v>8.8911088911088912E-2</c:v>
                </c:pt>
                <c:pt idx="89">
                  <c:v>8.9910089910089905E-2</c:v>
                </c:pt>
                <c:pt idx="90">
                  <c:v>9.0909090909090912E-2</c:v>
                </c:pt>
                <c:pt idx="91">
                  <c:v>9.1908091908091905E-2</c:v>
                </c:pt>
                <c:pt idx="92">
                  <c:v>9.2907092907092911E-2</c:v>
                </c:pt>
                <c:pt idx="93">
                  <c:v>9.3906093906093904E-2</c:v>
                </c:pt>
                <c:pt idx="94">
                  <c:v>9.4905094905094911E-2</c:v>
                </c:pt>
                <c:pt idx="95">
                  <c:v>9.5904095904095904E-2</c:v>
                </c:pt>
                <c:pt idx="96">
                  <c:v>9.6903096903096897E-2</c:v>
                </c:pt>
                <c:pt idx="97">
                  <c:v>9.7902097902097904E-2</c:v>
                </c:pt>
                <c:pt idx="98">
                  <c:v>9.8901098901098897E-2</c:v>
                </c:pt>
                <c:pt idx="99">
                  <c:v>9.9900099900099903E-2</c:v>
                </c:pt>
                <c:pt idx="100">
                  <c:v>0.1008991008991009</c:v>
                </c:pt>
                <c:pt idx="101">
                  <c:v>0.1018981018981019</c:v>
                </c:pt>
                <c:pt idx="102">
                  <c:v>0.1028971028971029</c:v>
                </c:pt>
                <c:pt idx="103">
                  <c:v>0.1038961038961039</c:v>
                </c:pt>
                <c:pt idx="104">
                  <c:v>0.1048951048951049</c:v>
                </c:pt>
                <c:pt idx="105">
                  <c:v>0.10589410589410589</c:v>
                </c:pt>
                <c:pt idx="106">
                  <c:v>0.1068931068931069</c:v>
                </c:pt>
                <c:pt idx="107">
                  <c:v>0.10789210789210789</c:v>
                </c:pt>
                <c:pt idx="108">
                  <c:v>0.1088911088911089</c:v>
                </c:pt>
                <c:pt idx="109">
                  <c:v>0.10989010989010989</c:v>
                </c:pt>
                <c:pt idx="110">
                  <c:v>0.1108891108891109</c:v>
                </c:pt>
                <c:pt idx="111">
                  <c:v>0.11188811188811189</c:v>
                </c:pt>
                <c:pt idx="112">
                  <c:v>0.11288711288711288</c:v>
                </c:pt>
                <c:pt idx="113">
                  <c:v>0.11388611388611389</c:v>
                </c:pt>
                <c:pt idx="114">
                  <c:v>0.11488511488511488</c:v>
                </c:pt>
                <c:pt idx="115">
                  <c:v>0.11588411588411589</c:v>
                </c:pt>
                <c:pt idx="116">
                  <c:v>0.11688311688311688</c:v>
                </c:pt>
                <c:pt idx="117">
                  <c:v>0.11788211788211789</c:v>
                </c:pt>
                <c:pt idx="118">
                  <c:v>0.11888111888111888</c:v>
                </c:pt>
                <c:pt idx="119">
                  <c:v>0.11988011988011989</c:v>
                </c:pt>
                <c:pt idx="120">
                  <c:v>0.12087912087912088</c:v>
                </c:pt>
                <c:pt idx="121">
                  <c:v>0.12187812187812187</c:v>
                </c:pt>
                <c:pt idx="122">
                  <c:v>0.12287712287712288</c:v>
                </c:pt>
                <c:pt idx="123">
                  <c:v>0.12387612387612387</c:v>
                </c:pt>
                <c:pt idx="124">
                  <c:v>0.12487512487512488</c:v>
                </c:pt>
                <c:pt idx="125">
                  <c:v>0.12587412587412589</c:v>
                </c:pt>
                <c:pt idx="126">
                  <c:v>0.12687312687312688</c:v>
                </c:pt>
                <c:pt idx="127">
                  <c:v>0.12787212787212787</c:v>
                </c:pt>
                <c:pt idx="128">
                  <c:v>0.12887112887112886</c:v>
                </c:pt>
                <c:pt idx="129">
                  <c:v>0.12987012987012986</c:v>
                </c:pt>
                <c:pt idx="130">
                  <c:v>0.13086913086913088</c:v>
                </c:pt>
                <c:pt idx="131">
                  <c:v>0.13186813186813187</c:v>
                </c:pt>
                <c:pt idx="132">
                  <c:v>0.13286713286713286</c:v>
                </c:pt>
                <c:pt idx="133">
                  <c:v>0.13386613386613386</c:v>
                </c:pt>
                <c:pt idx="134">
                  <c:v>0.13486513486513488</c:v>
                </c:pt>
                <c:pt idx="135">
                  <c:v>0.13586413586413587</c:v>
                </c:pt>
                <c:pt idx="136">
                  <c:v>0.13686313686313686</c:v>
                </c:pt>
                <c:pt idx="137">
                  <c:v>0.13786213786213786</c:v>
                </c:pt>
                <c:pt idx="138">
                  <c:v>0.13886113886113885</c:v>
                </c:pt>
                <c:pt idx="139">
                  <c:v>0.13986013986013987</c:v>
                </c:pt>
                <c:pt idx="140">
                  <c:v>0.14085914085914086</c:v>
                </c:pt>
                <c:pt idx="141">
                  <c:v>0.14185814185814186</c:v>
                </c:pt>
                <c:pt idx="142">
                  <c:v>0.14285714285714285</c:v>
                </c:pt>
                <c:pt idx="143">
                  <c:v>0.14385614385614387</c:v>
                </c:pt>
                <c:pt idx="144">
                  <c:v>0.14485514485514486</c:v>
                </c:pt>
                <c:pt idx="145">
                  <c:v>0.14585414585414586</c:v>
                </c:pt>
                <c:pt idx="146">
                  <c:v>0.14685314685314685</c:v>
                </c:pt>
                <c:pt idx="147">
                  <c:v>0.14785214785214784</c:v>
                </c:pt>
                <c:pt idx="148">
                  <c:v>0.14885114885114886</c:v>
                </c:pt>
                <c:pt idx="149">
                  <c:v>0.14985014985014986</c:v>
                </c:pt>
                <c:pt idx="150">
                  <c:v>0.15084915084915085</c:v>
                </c:pt>
                <c:pt idx="151">
                  <c:v>0.15184815184815184</c:v>
                </c:pt>
                <c:pt idx="152">
                  <c:v>0.15284715284715283</c:v>
                </c:pt>
                <c:pt idx="153">
                  <c:v>0.15384615384615385</c:v>
                </c:pt>
                <c:pt idx="154">
                  <c:v>0.15484515484515485</c:v>
                </c:pt>
                <c:pt idx="155">
                  <c:v>0.15584415584415584</c:v>
                </c:pt>
                <c:pt idx="156">
                  <c:v>0.15684315684315683</c:v>
                </c:pt>
                <c:pt idx="157">
                  <c:v>0.15784215784215785</c:v>
                </c:pt>
                <c:pt idx="158">
                  <c:v>0.15884115884115885</c:v>
                </c:pt>
                <c:pt idx="159">
                  <c:v>0.15984015984015984</c:v>
                </c:pt>
                <c:pt idx="160">
                  <c:v>0.16083916083916083</c:v>
                </c:pt>
                <c:pt idx="161">
                  <c:v>0.16183816183816183</c:v>
                </c:pt>
                <c:pt idx="162">
                  <c:v>0.16283716283716285</c:v>
                </c:pt>
                <c:pt idx="163">
                  <c:v>0.16383616383616384</c:v>
                </c:pt>
                <c:pt idx="164">
                  <c:v>0.16483516483516483</c:v>
                </c:pt>
                <c:pt idx="165">
                  <c:v>0.16583416583416583</c:v>
                </c:pt>
                <c:pt idx="166">
                  <c:v>0.16683316683316685</c:v>
                </c:pt>
                <c:pt idx="167">
                  <c:v>0.16783216783216784</c:v>
                </c:pt>
                <c:pt idx="168">
                  <c:v>0.16883116883116883</c:v>
                </c:pt>
                <c:pt idx="169">
                  <c:v>0.16983016983016982</c:v>
                </c:pt>
                <c:pt idx="170">
                  <c:v>0.17082917082917082</c:v>
                </c:pt>
                <c:pt idx="171">
                  <c:v>0.17182817182817184</c:v>
                </c:pt>
                <c:pt idx="172">
                  <c:v>0.17282717282717283</c:v>
                </c:pt>
                <c:pt idx="173">
                  <c:v>0.17382617382617382</c:v>
                </c:pt>
                <c:pt idx="174">
                  <c:v>0.17482517482517482</c:v>
                </c:pt>
                <c:pt idx="175">
                  <c:v>0.17582417582417584</c:v>
                </c:pt>
                <c:pt idx="176">
                  <c:v>0.17682317682317683</c:v>
                </c:pt>
                <c:pt idx="177">
                  <c:v>0.17782217782217782</c:v>
                </c:pt>
                <c:pt idx="178">
                  <c:v>0.17882117882117882</c:v>
                </c:pt>
                <c:pt idx="179">
                  <c:v>0.17982017982017981</c:v>
                </c:pt>
                <c:pt idx="180">
                  <c:v>0.18081918081918083</c:v>
                </c:pt>
                <c:pt idx="181">
                  <c:v>0.18181818181818182</c:v>
                </c:pt>
                <c:pt idx="182">
                  <c:v>0.18281718281718282</c:v>
                </c:pt>
                <c:pt idx="183">
                  <c:v>0.18381618381618381</c:v>
                </c:pt>
                <c:pt idx="184">
                  <c:v>0.1848151848151848</c:v>
                </c:pt>
                <c:pt idx="185">
                  <c:v>0.18581418581418582</c:v>
                </c:pt>
                <c:pt idx="186">
                  <c:v>0.18681318681318682</c:v>
                </c:pt>
                <c:pt idx="187">
                  <c:v>0.18781218781218781</c:v>
                </c:pt>
                <c:pt idx="188">
                  <c:v>0.1888111888111888</c:v>
                </c:pt>
                <c:pt idx="189">
                  <c:v>0.18981018981018982</c:v>
                </c:pt>
                <c:pt idx="190">
                  <c:v>0.19080919080919082</c:v>
                </c:pt>
                <c:pt idx="191">
                  <c:v>0.19180819180819181</c:v>
                </c:pt>
                <c:pt idx="192">
                  <c:v>0.1928071928071928</c:v>
                </c:pt>
                <c:pt idx="193">
                  <c:v>0.19380619380619379</c:v>
                </c:pt>
                <c:pt idx="194">
                  <c:v>0.19480519480519481</c:v>
                </c:pt>
                <c:pt idx="195">
                  <c:v>0.19580419580419581</c:v>
                </c:pt>
                <c:pt idx="196">
                  <c:v>0.1968031968031968</c:v>
                </c:pt>
                <c:pt idx="197">
                  <c:v>0.19780219780219779</c:v>
                </c:pt>
                <c:pt idx="198">
                  <c:v>0.19880119880119881</c:v>
                </c:pt>
                <c:pt idx="199">
                  <c:v>0.19980019980019981</c:v>
                </c:pt>
                <c:pt idx="200">
                  <c:v>0.2007992007992008</c:v>
                </c:pt>
                <c:pt idx="201">
                  <c:v>0.20179820179820179</c:v>
                </c:pt>
                <c:pt idx="202">
                  <c:v>0.20279720279720279</c:v>
                </c:pt>
                <c:pt idx="203">
                  <c:v>0.20379620379620381</c:v>
                </c:pt>
                <c:pt idx="204">
                  <c:v>0.2047952047952048</c:v>
                </c:pt>
                <c:pt idx="205">
                  <c:v>0.20579420579420579</c:v>
                </c:pt>
                <c:pt idx="206">
                  <c:v>0.20679320679320679</c:v>
                </c:pt>
                <c:pt idx="207">
                  <c:v>0.20779220779220781</c:v>
                </c:pt>
                <c:pt idx="208">
                  <c:v>0.2087912087912088</c:v>
                </c:pt>
                <c:pt idx="209">
                  <c:v>0.20979020979020979</c:v>
                </c:pt>
                <c:pt idx="210">
                  <c:v>0.21078921078921078</c:v>
                </c:pt>
                <c:pt idx="211">
                  <c:v>0.21178821178821178</c:v>
                </c:pt>
                <c:pt idx="212">
                  <c:v>0.2127872127872128</c:v>
                </c:pt>
                <c:pt idx="213">
                  <c:v>0.21378621378621379</c:v>
                </c:pt>
                <c:pt idx="214">
                  <c:v>0.21478521478521478</c:v>
                </c:pt>
                <c:pt idx="215">
                  <c:v>0.21578421578421578</c:v>
                </c:pt>
                <c:pt idx="216">
                  <c:v>0.21678321678321677</c:v>
                </c:pt>
                <c:pt idx="217">
                  <c:v>0.21778221778221779</c:v>
                </c:pt>
                <c:pt idx="218">
                  <c:v>0.21878121878121878</c:v>
                </c:pt>
                <c:pt idx="219">
                  <c:v>0.21978021978021978</c:v>
                </c:pt>
                <c:pt idx="220">
                  <c:v>0.22077922077922077</c:v>
                </c:pt>
                <c:pt idx="221">
                  <c:v>0.22177822177822179</c:v>
                </c:pt>
                <c:pt idx="222">
                  <c:v>0.22277722277722278</c:v>
                </c:pt>
                <c:pt idx="223">
                  <c:v>0.22377622377622378</c:v>
                </c:pt>
                <c:pt idx="224">
                  <c:v>0.22477522477522477</c:v>
                </c:pt>
                <c:pt idx="225">
                  <c:v>0.22577422577422576</c:v>
                </c:pt>
                <c:pt idx="226">
                  <c:v>0.22677322677322678</c:v>
                </c:pt>
                <c:pt idx="227">
                  <c:v>0.22777222777222778</c:v>
                </c:pt>
                <c:pt idx="228">
                  <c:v>0.22877122877122877</c:v>
                </c:pt>
                <c:pt idx="229">
                  <c:v>0.22977022977022976</c:v>
                </c:pt>
                <c:pt idx="230">
                  <c:v>0.23076923076923078</c:v>
                </c:pt>
                <c:pt idx="231">
                  <c:v>0.23176823176823177</c:v>
                </c:pt>
                <c:pt idx="232">
                  <c:v>0.23276723276723277</c:v>
                </c:pt>
                <c:pt idx="233">
                  <c:v>0.23376623376623376</c:v>
                </c:pt>
                <c:pt idx="234">
                  <c:v>0.23476523476523475</c:v>
                </c:pt>
                <c:pt idx="235">
                  <c:v>0.23576423576423577</c:v>
                </c:pt>
                <c:pt idx="236">
                  <c:v>0.23676323676323677</c:v>
                </c:pt>
                <c:pt idx="237">
                  <c:v>0.23776223776223776</c:v>
                </c:pt>
                <c:pt idx="238">
                  <c:v>0.23876123876123875</c:v>
                </c:pt>
                <c:pt idx="239">
                  <c:v>0.23976023976023977</c:v>
                </c:pt>
                <c:pt idx="240">
                  <c:v>0.24075924075924077</c:v>
                </c:pt>
                <c:pt idx="241">
                  <c:v>0.24175824175824176</c:v>
                </c:pt>
                <c:pt idx="242">
                  <c:v>0.24275724275724275</c:v>
                </c:pt>
                <c:pt idx="243">
                  <c:v>0.24375624375624375</c:v>
                </c:pt>
                <c:pt idx="244">
                  <c:v>0.24475524475524477</c:v>
                </c:pt>
                <c:pt idx="245">
                  <c:v>0.24575424575424576</c:v>
                </c:pt>
                <c:pt idx="246">
                  <c:v>0.24675324675324675</c:v>
                </c:pt>
                <c:pt idx="247">
                  <c:v>0.24775224775224775</c:v>
                </c:pt>
                <c:pt idx="248">
                  <c:v>0.24875124875124874</c:v>
                </c:pt>
                <c:pt idx="249">
                  <c:v>0.24975024975024976</c:v>
                </c:pt>
                <c:pt idx="250">
                  <c:v>0.25074925074925075</c:v>
                </c:pt>
                <c:pt idx="251">
                  <c:v>0.25174825174825177</c:v>
                </c:pt>
                <c:pt idx="252">
                  <c:v>0.25274725274725274</c:v>
                </c:pt>
                <c:pt idx="253">
                  <c:v>0.25374625374625376</c:v>
                </c:pt>
                <c:pt idx="254">
                  <c:v>0.25474525474525472</c:v>
                </c:pt>
                <c:pt idx="255">
                  <c:v>0.25574425574425574</c:v>
                </c:pt>
                <c:pt idx="256">
                  <c:v>0.25674325674325676</c:v>
                </c:pt>
                <c:pt idx="257">
                  <c:v>0.25774225774225773</c:v>
                </c:pt>
                <c:pt idx="258">
                  <c:v>0.25874125874125875</c:v>
                </c:pt>
                <c:pt idx="259">
                  <c:v>0.25974025974025972</c:v>
                </c:pt>
                <c:pt idx="260">
                  <c:v>0.26073926073926074</c:v>
                </c:pt>
                <c:pt idx="261">
                  <c:v>0.26173826173826176</c:v>
                </c:pt>
                <c:pt idx="262">
                  <c:v>0.26273726273726272</c:v>
                </c:pt>
                <c:pt idx="263">
                  <c:v>0.26373626373626374</c:v>
                </c:pt>
                <c:pt idx="264">
                  <c:v>0.26473526473526471</c:v>
                </c:pt>
                <c:pt idx="265">
                  <c:v>0.26573426573426573</c:v>
                </c:pt>
                <c:pt idx="266">
                  <c:v>0.26673326673326675</c:v>
                </c:pt>
                <c:pt idx="267">
                  <c:v>0.26773226773226771</c:v>
                </c:pt>
                <c:pt idx="268">
                  <c:v>0.26873126873126874</c:v>
                </c:pt>
                <c:pt idx="269">
                  <c:v>0.26973026973026976</c:v>
                </c:pt>
                <c:pt idx="270">
                  <c:v>0.27072927072927072</c:v>
                </c:pt>
                <c:pt idx="271">
                  <c:v>0.27172827172827174</c:v>
                </c:pt>
                <c:pt idx="272">
                  <c:v>0.27272727272727271</c:v>
                </c:pt>
                <c:pt idx="273">
                  <c:v>0.27372627372627373</c:v>
                </c:pt>
                <c:pt idx="274">
                  <c:v>0.27472527472527475</c:v>
                </c:pt>
                <c:pt idx="275">
                  <c:v>0.27572427572427571</c:v>
                </c:pt>
                <c:pt idx="276">
                  <c:v>0.27672327672327673</c:v>
                </c:pt>
                <c:pt idx="277">
                  <c:v>0.2777222777222777</c:v>
                </c:pt>
                <c:pt idx="278">
                  <c:v>0.27872127872127872</c:v>
                </c:pt>
                <c:pt idx="279">
                  <c:v>0.27972027972027974</c:v>
                </c:pt>
                <c:pt idx="280">
                  <c:v>0.28071928071928071</c:v>
                </c:pt>
                <c:pt idx="281">
                  <c:v>0.28171828171828173</c:v>
                </c:pt>
                <c:pt idx="282">
                  <c:v>0.28271728271728269</c:v>
                </c:pt>
                <c:pt idx="283">
                  <c:v>0.28371628371628371</c:v>
                </c:pt>
                <c:pt idx="284">
                  <c:v>0.28471528471528473</c:v>
                </c:pt>
                <c:pt idx="285">
                  <c:v>0.2857142857142857</c:v>
                </c:pt>
                <c:pt idx="286">
                  <c:v>0.28671328671328672</c:v>
                </c:pt>
                <c:pt idx="287">
                  <c:v>0.28771228771228774</c:v>
                </c:pt>
                <c:pt idx="288">
                  <c:v>0.2887112887112887</c:v>
                </c:pt>
                <c:pt idx="289">
                  <c:v>0.28971028971028973</c:v>
                </c:pt>
                <c:pt idx="290">
                  <c:v>0.29070929070929069</c:v>
                </c:pt>
                <c:pt idx="291">
                  <c:v>0.29170829170829171</c:v>
                </c:pt>
                <c:pt idx="292">
                  <c:v>0.29270729270729273</c:v>
                </c:pt>
                <c:pt idx="293">
                  <c:v>0.2937062937062937</c:v>
                </c:pt>
                <c:pt idx="294">
                  <c:v>0.29470529470529472</c:v>
                </c:pt>
                <c:pt idx="295">
                  <c:v>0.29570429570429568</c:v>
                </c:pt>
                <c:pt idx="296">
                  <c:v>0.2967032967032967</c:v>
                </c:pt>
                <c:pt idx="297">
                  <c:v>0.29770229770229772</c:v>
                </c:pt>
                <c:pt idx="298">
                  <c:v>0.29870129870129869</c:v>
                </c:pt>
                <c:pt idx="299">
                  <c:v>0.29970029970029971</c:v>
                </c:pt>
                <c:pt idx="300">
                  <c:v>0.30069930069930068</c:v>
                </c:pt>
                <c:pt idx="301">
                  <c:v>0.3016983016983017</c:v>
                </c:pt>
                <c:pt idx="302">
                  <c:v>0.30269730269730272</c:v>
                </c:pt>
                <c:pt idx="303">
                  <c:v>0.30369630369630368</c:v>
                </c:pt>
                <c:pt idx="304">
                  <c:v>0.3046953046953047</c:v>
                </c:pt>
                <c:pt idx="305">
                  <c:v>0.30569430569430567</c:v>
                </c:pt>
                <c:pt idx="306">
                  <c:v>0.30669330669330669</c:v>
                </c:pt>
                <c:pt idx="307">
                  <c:v>0.30769230769230771</c:v>
                </c:pt>
                <c:pt idx="308">
                  <c:v>0.30869130869130867</c:v>
                </c:pt>
                <c:pt idx="309">
                  <c:v>0.3096903096903097</c:v>
                </c:pt>
                <c:pt idx="310">
                  <c:v>0.31068931068931072</c:v>
                </c:pt>
                <c:pt idx="311">
                  <c:v>0.31168831168831168</c:v>
                </c:pt>
                <c:pt idx="312">
                  <c:v>0.3126873126873127</c:v>
                </c:pt>
                <c:pt idx="313">
                  <c:v>0.31368631368631367</c:v>
                </c:pt>
                <c:pt idx="314">
                  <c:v>0.31468531468531469</c:v>
                </c:pt>
                <c:pt idx="315">
                  <c:v>0.31568431568431571</c:v>
                </c:pt>
                <c:pt idx="316">
                  <c:v>0.31668331668331667</c:v>
                </c:pt>
                <c:pt idx="317">
                  <c:v>0.31768231768231769</c:v>
                </c:pt>
                <c:pt idx="318">
                  <c:v>0.31868131868131866</c:v>
                </c:pt>
                <c:pt idx="319">
                  <c:v>0.31968031968031968</c:v>
                </c:pt>
                <c:pt idx="320">
                  <c:v>0.3206793206793207</c:v>
                </c:pt>
                <c:pt idx="321">
                  <c:v>0.32167832167832167</c:v>
                </c:pt>
                <c:pt idx="322">
                  <c:v>0.32267732267732269</c:v>
                </c:pt>
                <c:pt idx="323">
                  <c:v>0.32367632367632365</c:v>
                </c:pt>
                <c:pt idx="324">
                  <c:v>0.32467532467532467</c:v>
                </c:pt>
                <c:pt idx="325">
                  <c:v>0.32567432567432569</c:v>
                </c:pt>
                <c:pt idx="326">
                  <c:v>0.32667332667332666</c:v>
                </c:pt>
                <c:pt idx="327">
                  <c:v>0.32767232767232768</c:v>
                </c:pt>
                <c:pt idx="328">
                  <c:v>0.32867132867132864</c:v>
                </c:pt>
                <c:pt idx="329">
                  <c:v>0.32967032967032966</c:v>
                </c:pt>
                <c:pt idx="330">
                  <c:v>0.33066933066933069</c:v>
                </c:pt>
                <c:pt idx="331">
                  <c:v>0.33166833166833165</c:v>
                </c:pt>
                <c:pt idx="332">
                  <c:v>0.33266733266733267</c:v>
                </c:pt>
                <c:pt idx="333">
                  <c:v>0.33366633366633369</c:v>
                </c:pt>
                <c:pt idx="334">
                  <c:v>0.33466533466533466</c:v>
                </c:pt>
                <c:pt idx="335">
                  <c:v>0.33566433566433568</c:v>
                </c:pt>
                <c:pt idx="336">
                  <c:v>0.33666333666333664</c:v>
                </c:pt>
                <c:pt idx="337">
                  <c:v>0.33766233766233766</c:v>
                </c:pt>
                <c:pt idx="338">
                  <c:v>0.33866133866133868</c:v>
                </c:pt>
                <c:pt idx="339">
                  <c:v>0.33966033966033965</c:v>
                </c:pt>
                <c:pt idx="340">
                  <c:v>0.34065934065934067</c:v>
                </c:pt>
                <c:pt idx="341">
                  <c:v>0.34165834165834164</c:v>
                </c:pt>
                <c:pt idx="342">
                  <c:v>0.34265734265734266</c:v>
                </c:pt>
                <c:pt idx="343">
                  <c:v>0.34365634365634368</c:v>
                </c:pt>
                <c:pt idx="344">
                  <c:v>0.34465534465534464</c:v>
                </c:pt>
                <c:pt idx="345">
                  <c:v>0.34565434565434566</c:v>
                </c:pt>
                <c:pt idx="346">
                  <c:v>0.34665334665334663</c:v>
                </c:pt>
                <c:pt idx="347">
                  <c:v>0.34765234765234765</c:v>
                </c:pt>
                <c:pt idx="348">
                  <c:v>0.34865134865134867</c:v>
                </c:pt>
                <c:pt idx="349">
                  <c:v>0.34965034965034963</c:v>
                </c:pt>
                <c:pt idx="350">
                  <c:v>0.35064935064935066</c:v>
                </c:pt>
                <c:pt idx="351">
                  <c:v>0.35164835164835168</c:v>
                </c:pt>
                <c:pt idx="352">
                  <c:v>0.35264735264735264</c:v>
                </c:pt>
                <c:pt idx="353">
                  <c:v>0.35364635364635366</c:v>
                </c:pt>
                <c:pt idx="354">
                  <c:v>0.35464535464535463</c:v>
                </c:pt>
                <c:pt idx="355">
                  <c:v>0.35564435564435565</c:v>
                </c:pt>
                <c:pt idx="356">
                  <c:v>0.35664335664335667</c:v>
                </c:pt>
                <c:pt idx="357">
                  <c:v>0.35764235764235763</c:v>
                </c:pt>
                <c:pt idx="358">
                  <c:v>0.35864135864135865</c:v>
                </c:pt>
                <c:pt idx="359">
                  <c:v>0.35964035964035962</c:v>
                </c:pt>
                <c:pt idx="360">
                  <c:v>0.36063936063936064</c:v>
                </c:pt>
                <c:pt idx="361">
                  <c:v>0.36163836163836166</c:v>
                </c:pt>
                <c:pt idx="362">
                  <c:v>0.36263736263736263</c:v>
                </c:pt>
                <c:pt idx="363">
                  <c:v>0.36363636363636365</c:v>
                </c:pt>
                <c:pt idx="364">
                  <c:v>0.36463536463536461</c:v>
                </c:pt>
                <c:pt idx="365">
                  <c:v>0.36563436563436563</c:v>
                </c:pt>
                <c:pt idx="366">
                  <c:v>0.36663336663336665</c:v>
                </c:pt>
                <c:pt idx="367">
                  <c:v>0.36763236763236762</c:v>
                </c:pt>
                <c:pt idx="368">
                  <c:v>0.36863136863136864</c:v>
                </c:pt>
                <c:pt idx="369">
                  <c:v>0.3696303696303696</c:v>
                </c:pt>
                <c:pt idx="370">
                  <c:v>0.37062937062937062</c:v>
                </c:pt>
                <c:pt idx="371">
                  <c:v>0.37162837162837165</c:v>
                </c:pt>
                <c:pt idx="372">
                  <c:v>0.37262737262737261</c:v>
                </c:pt>
                <c:pt idx="373">
                  <c:v>0.37362637362637363</c:v>
                </c:pt>
                <c:pt idx="374">
                  <c:v>0.37462537462537465</c:v>
                </c:pt>
                <c:pt idx="375">
                  <c:v>0.37562437562437562</c:v>
                </c:pt>
                <c:pt idx="376">
                  <c:v>0.37662337662337664</c:v>
                </c:pt>
                <c:pt idx="377">
                  <c:v>0.3776223776223776</c:v>
                </c:pt>
                <c:pt idx="378">
                  <c:v>0.37862137862137862</c:v>
                </c:pt>
                <c:pt idx="379">
                  <c:v>0.37962037962037964</c:v>
                </c:pt>
                <c:pt idx="380">
                  <c:v>0.38061938061938061</c:v>
                </c:pt>
                <c:pt idx="381">
                  <c:v>0.38161838161838163</c:v>
                </c:pt>
                <c:pt idx="382">
                  <c:v>0.3826173826173826</c:v>
                </c:pt>
                <c:pt idx="383">
                  <c:v>0.38361638361638362</c:v>
                </c:pt>
                <c:pt idx="384">
                  <c:v>0.38461538461538464</c:v>
                </c:pt>
                <c:pt idx="385">
                  <c:v>0.3856143856143856</c:v>
                </c:pt>
                <c:pt idx="386">
                  <c:v>0.38661338661338662</c:v>
                </c:pt>
                <c:pt idx="387">
                  <c:v>0.38761238761238759</c:v>
                </c:pt>
                <c:pt idx="388">
                  <c:v>0.38861138861138861</c:v>
                </c:pt>
                <c:pt idx="389">
                  <c:v>0.38961038961038963</c:v>
                </c:pt>
                <c:pt idx="390">
                  <c:v>0.39060939060939059</c:v>
                </c:pt>
                <c:pt idx="391">
                  <c:v>0.39160839160839161</c:v>
                </c:pt>
                <c:pt idx="392">
                  <c:v>0.39260739260739258</c:v>
                </c:pt>
                <c:pt idx="393">
                  <c:v>0.3936063936063936</c:v>
                </c:pt>
                <c:pt idx="394">
                  <c:v>0.39460539460539462</c:v>
                </c:pt>
                <c:pt idx="395">
                  <c:v>0.39560439560439559</c:v>
                </c:pt>
                <c:pt idx="396">
                  <c:v>0.39660339660339661</c:v>
                </c:pt>
                <c:pt idx="397">
                  <c:v>0.39760239760239763</c:v>
                </c:pt>
                <c:pt idx="398">
                  <c:v>0.39860139860139859</c:v>
                </c:pt>
                <c:pt idx="399">
                  <c:v>0.39960039960039961</c:v>
                </c:pt>
                <c:pt idx="400">
                  <c:v>0.40059940059940058</c:v>
                </c:pt>
                <c:pt idx="401">
                  <c:v>0.4015984015984016</c:v>
                </c:pt>
                <c:pt idx="402">
                  <c:v>0.40259740259740262</c:v>
                </c:pt>
                <c:pt idx="403">
                  <c:v>0.40359640359640359</c:v>
                </c:pt>
                <c:pt idx="404">
                  <c:v>0.40459540459540461</c:v>
                </c:pt>
                <c:pt idx="405">
                  <c:v>0.40559440559440557</c:v>
                </c:pt>
                <c:pt idx="406">
                  <c:v>0.40659340659340659</c:v>
                </c:pt>
                <c:pt idx="407">
                  <c:v>0.40759240759240761</c:v>
                </c:pt>
                <c:pt idx="408">
                  <c:v>0.40859140859140858</c:v>
                </c:pt>
                <c:pt idx="409">
                  <c:v>0.4095904095904096</c:v>
                </c:pt>
                <c:pt idx="410">
                  <c:v>0.41058941058941056</c:v>
                </c:pt>
                <c:pt idx="411">
                  <c:v>0.41158841158841158</c:v>
                </c:pt>
                <c:pt idx="412">
                  <c:v>0.41258741258741261</c:v>
                </c:pt>
                <c:pt idx="413">
                  <c:v>0.41358641358641357</c:v>
                </c:pt>
                <c:pt idx="414">
                  <c:v>0.41458541458541459</c:v>
                </c:pt>
                <c:pt idx="415">
                  <c:v>0.41558441558441561</c:v>
                </c:pt>
                <c:pt idx="416">
                  <c:v>0.41658341658341658</c:v>
                </c:pt>
                <c:pt idx="417">
                  <c:v>0.4175824175824176</c:v>
                </c:pt>
                <c:pt idx="418">
                  <c:v>0.41858141858141856</c:v>
                </c:pt>
                <c:pt idx="419">
                  <c:v>0.41958041958041958</c:v>
                </c:pt>
                <c:pt idx="420">
                  <c:v>0.4205794205794206</c:v>
                </c:pt>
                <c:pt idx="421">
                  <c:v>0.42157842157842157</c:v>
                </c:pt>
                <c:pt idx="422">
                  <c:v>0.42257742257742259</c:v>
                </c:pt>
                <c:pt idx="423">
                  <c:v>0.42357642357642356</c:v>
                </c:pt>
                <c:pt idx="424">
                  <c:v>0.42457542457542458</c:v>
                </c:pt>
                <c:pt idx="425">
                  <c:v>0.4255744255744256</c:v>
                </c:pt>
                <c:pt idx="426">
                  <c:v>0.42657342657342656</c:v>
                </c:pt>
                <c:pt idx="427">
                  <c:v>0.42757242757242758</c:v>
                </c:pt>
                <c:pt idx="428">
                  <c:v>0.42857142857142855</c:v>
                </c:pt>
                <c:pt idx="429">
                  <c:v>0.42957042957042957</c:v>
                </c:pt>
                <c:pt idx="430">
                  <c:v>0.43056943056943059</c:v>
                </c:pt>
                <c:pt idx="431">
                  <c:v>0.43156843156843155</c:v>
                </c:pt>
                <c:pt idx="432">
                  <c:v>0.43256743256743257</c:v>
                </c:pt>
                <c:pt idx="433">
                  <c:v>0.43356643356643354</c:v>
                </c:pt>
                <c:pt idx="434">
                  <c:v>0.43456543456543456</c:v>
                </c:pt>
                <c:pt idx="435">
                  <c:v>0.43556443556443558</c:v>
                </c:pt>
                <c:pt idx="436">
                  <c:v>0.43656343656343655</c:v>
                </c:pt>
                <c:pt idx="437">
                  <c:v>0.43756243756243757</c:v>
                </c:pt>
                <c:pt idx="438">
                  <c:v>0.43856143856143859</c:v>
                </c:pt>
                <c:pt idx="439">
                  <c:v>0.43956043956043955</c:v>
                </c:pt>
                <c:pt idx="440">
                  <c:v>0.44055944055944057</c:v>
                </c:pt>
                <c:pt idx="441">
                  <c:v>0.44155844155844154</c:v>
                </c:pt>
                <c:pt idx="442">
                  <c:v>0.44255744255744256</c:v>
                </c:pt>
                <c:pt idx="443">
                  <c:v>0.44355644355644358</c:v>
                </c:pt>
                <c:pt idx="444">
                  <c:v>0.44455544455544455</c:v>
                </c:pt>
                <c:pt idx="445">
                  <c:v>0.44555444555444557</c:v>
                </c:pt>
                <c:pt idx="446">
                  <c:v>0.44655344655344653</c:v>
                </c:pt>
                <c:pt idx="447">
                  <c:v>0.44755244755244755</c:v>
                </c:pt>
                <c:pt idx="448">
                  <c:v>0.44855144855144857</c:v>
                </c:pt>
                <c:pt idx="449">
                  <c:v>0.44955044955044954</c:v>
                </c:pt>
                <c:pt idx="450">
                  <c:v>0.45054945054945056</c:v>
                </c:pt>
                <c:pt idx="451">
                  <c:v>0.45154845154845152</c:v>
                </c:pt>
                <c:pt idx="452">
                  <c:v>0.45254745254745254</c:v>
                </c:pt>
                <c:pt idx="453">
                  <c:v>0.45354645354645357</c:v>
                </c:pt>
                <c:pt idx="454">
                  <c:v>0.45454545454545453</c:v>
                </c:pt>
                <c:pt idx="455">
                  <c:v>0.45554445554445555</c:v>
                </c:pt>
                <c:pt idx="456">
                  <c:v>0.45654345654345652</c:v>
                </c:pt>
                <c:pt idx="457">
                  <c:v>0.45754245754245754</c:v>
                </c:pt>
                <c:pt idx="458">
                  <c:v>0.45854145854145856</c:v>
                </c:pt>
                <c:pt idx="459">
                  <c:v>0.45954045954045952</c:v>
                </c:pt>
                <c:pt idx="460">
                  <c:v>0.46053946053946054</c:v>
                </c:pt>
                <c:pt idx="461">
                  <c:v>0.46153846153846156</c:v>
                </c:pt>
                <c:pt idx="462">
                  <c:v>0.46253746253746253</c:v>
                </c:pt>
                <c:pt idx="463">
                  <c:v>0.46353646353646355</c:v>
                </c:pt>
                <c:pt idx="464">
                  <c:v>0.46453546453546452</c:v>
                </c:pt>
                <c:pt idx="465">
                  <c:v>0.46553446553446554</c:v>
                </c:pt>
                <c:pt idx="466">
                  <c:v>0.46653346653346656</c:v>
                </c:pt>
                <c:pt idx="467">
                  <c:v>0.46753246753246752</c:v>
                </c:pt>
                <c:pt idx="468">
                  <c:v>0.46853146853146854</c:v>
                </c:pt>
                <c:pt idx="469">
                  <c:v>0.46953046953046951</c:v>
                </c:pt>
                <c:pt idx="470">
                  <c:v>0.47052947052947053</c:v>
                </c:pt>
                <c:pt idx="471">
                  <c:v>0.47152847152847155</c:v>
                </c:pt>
                <c:pt idx="472">
                  <c:v>0.47252747252747251</c:v>
                </c:pt>
                <c:pt idx="473">
                  <c:v>0.47352647352647353</c:v>
                </c:pt>
                <c:pt idx="474">
                  <c:v>0.4745254745254745</c:v>
                </c:pt>
                <c:pt idx="475">
                  <c:v>0.47552447552447552</c:v>
                </c:pt>
                <c:pt idx="476">
                  <c:v>0.47652347652347654</c:v>
                </c:pt>
                <c:pt idx="477">
                  <c:v>0.47752247752247751</c:v>
                </c:pt>
                <c:pt idx="478">
                  <c:v>0.47852147852147853</c:v>
                </c:pt>
                <c:pt idx="479">
                  <c:v>0.47952047952047955</c:v>
                </c:pt>
                <c:pt idx="480">
                  <c:v>0.48051948051948051</c:v>
                </c:pt>
                <c:pt idx="481">
                  <c:v>0.48151848151848153</c:v>
                </c:pt>
                <c:pt idx="482">
                  <c:v>0.4825174825174825</c:v>
                </c:pt>
                <c:pt idx="483">
                  <c:v>0.48351648351648352</c:v>
                </c:pt>
                <c:pt idx="484">
                  <c:v>0.48451548451548454</c:v>
                </c:pt>
                <c:pt idx="485">
                  <c:v>0.48551448551448551</c:v>
                </c:pt>
                <c:pt idx="486">
                  <c:v>0.48651348651348653</c:v>
                </c:pt>
                <c:pt idx="487">
                  <c:v>0.48751248751248749</c:v>
                </c:pt>
                <c:pt idx="488">
                  <c:v>0.48851148851148851</c:v>
                </c:pt>
                <c:pt idx="489">
                  <c:v>0.48951048951048953</c:v>
                </c:pt>
                <c:pt idx="490">
                  <c:v>0.4905094905094905</c:v>
                </c:pt>
                <c:pt idx="491">
                  <c:v>0.49150849150849152</c:v>
                </c:pt>
                <c:pt idx="492">
                  <c:v>0.49250749250749248</c:v>
                </c:pt>
                <c:pt idx="493">
                  <c:v>0.4935064935064935</c:v>
                </c:pt>
                <c:pt idx="494">
                  <c:v>0.49450549450549453</c:v>
                </c:pt>
                <c:pt idx="495">
                  <c:v>0.49550449550449549</c:v>
                </c:pt>
                <c:pt idx="496">
                  <c:v>0.49650349650349651</c:v>
                </c:pt>
                <c:pt idx="497">
                  <c:v>0.49750249750249748</c:v>
                </c:pt>
                <c:pt idx="498">
                  <c:v>0.4985014985014985</c:v>
                </c:pt>
                <c:pt idx="499">
                  <c:v>0.49950049950049952</c:v>
                </c:pt>
                <c:pt idx="500">
                  <c:v>0.50049950049950054</c:v>
                </c:pt>
                <c:pt idx="501">
                  <c:v>0.5014985014985015</c:v>
                </c:pt>
                <c:pt idx="502">
                  <c:v>0.50249750249750247</c:v>
                </c:pt>
                <c:pt idx="503">
                  <c:v>0.50349650349650354</c:v>
                </c:pt>
                <c:pt idx="504">
                  <c:v>0.50449550449550451</c:v>
                </c:pt>
                <c:pt idx="505">
                  <c:v>0.50549450549450547</c:v>
                </c:pt>
                <c:pt idx="506">
                  <c:v>0.50649350649350644</c:v>
                </c:pt>
                <c:pt idx="507">
                  <c:v>0.50749250749250752</c:v>
                </c:pt>
                <c:pt idx="508">
                  <c:v>0.50849150849150848</c:v>
                </c:pt>
                <c:pt idx="509">
                  <c:v>0.50949050949050945</c:v>
                </c:pt>
                <c:pt idx="510">
                  <c:v>0.51048951048951052</c:v>
                </c:pt>
                <c:pt idx="511">
                  <c:v>0.51148851148851149</c:v>
                </c:pt>
                <c:pt idx="512">
                  <c:v>0.51248751248751245</c:v>
                </c:pt>
                <c:pt idx="513">
                  <c:v>0.51348651348651353</c:v>
                </c:pt>
                <c:pt idx="514">
                  <c:v>0.51448551448551449</c:v>
                </c:pt>
                <c:pt idx="515">
                  <c:v>0.51548451548451546</c:v>
                </c:pt>
                <c:pt idx="516">
                  <c:v>0.51648351648351654</c:v>
                </c:pt>
                <c:pt idx="517">
                  <c:v>0.5174825174825175</c:v>
                </c:pt>
                <c:pt idx="518">
                  <c:v>0.51848151848151847</c:v>
                </c:pt>
                <c:pt idx="519">
                  <c:v>0.51948051948051943</c:v>
                </c:pt>
                <c:pt idx="520">
                  <c:v>0.52047952047952051</c:v>
                </c:pt>
                <c:pt idx="521">
                  <c:v>0.52147852147852147</c:v>
                </c:pt>
                <c:pt idx="522">
                  <c:v>0.52247752247752244</c:v>
                </c:pt>
                <c:pt idx="523">
                  <c:v>0.52347652347652351</c:v>
                </c:pt>
                <c:pt idx="524">
                  <c:v>0.52447552447552448</c:v>
                </c:pt>
                <c:pt idx="525">
                  <c:v>0.52547452547452544</c:v>
                </c:pt>
                <c:pt idx="526">
                  <c:v>0.52647352647352652</c:v>
                </c:pt>
                <c:pt idx="527">
                  <c:v>0.52747252747252749</c:v>
                </c:pt>
                <c:pt idx="528">
                  <c:v>0.52847152847152845</c:v>
                </c:pt>
                <c:pt idx="529">
                  <c:v>0.52947052947052942</c:v>
                </c:pt>
                <c:pt idx="530">
                  <c:v>0.53046953046953049</c:v>
                </c:pt>
                <c:pt idx="531">
                  <c:v>0.53146853146853146</c:v>
                </c:pt>
                <c:pt idx="532">
                  <c:v>0.53246753246753242</c:v>
                </c:pt>
                <c:pt idx="533">
                  <c:v>0.5334665334665335</c:v>
                </c:pt>
                <c:pt idx="534">
                  <c:v>0.53446553446553446</c:v>
                </c:pt>
                <c:pt idx="535">
                  <c:v>0.53546453546453543</c:v>
                </c:pt>
                <c:pt idx="536">
                  <c:v>0.53646353646353651</c:v>
                </c:pt>
                <c:pt idx="537">
                  <c:v>0.53746253746253747</c:v>
                </c:pt>
                <c:pt idx="538">
                  <c:v>0.53846153846153844</c:v>
                </c:pt>
                <c:pt idx="539">
                  <c:v>0.53946053946053951</c:v>
                </c:pt>
                <c:pt idx="540">
                  <c:v>0.54045954045954048</c:v>
                </c:pt>
                <c:pt idx="541">
                  <c:v>0.54145854145854144</c:v>
                </c:pt>
                <c:pt idx="542">
                  <c:v>0.54245754245754241</c:v>
                </c:pt>
                <c:pt idx="543">
                  <c:v>0.54345654345654348</c:v>
                </c:pt>
                <c:pt idx="544">
                  <c:v>0.54445554445554445</c:v>
                </c:pt>
                <c:pt idx="545">
                  <c:v>0.54545454545454541</c:v>
                </c:pt>
                <c:pt idx="546">
                  <c:v>0.54645354645354649</c:v>
                </c:pt>
                <c:pt idx="547">
                  <c:v>0.54745254745254746</c:v>
                </c:pt>
                <c:pt idx="548">
                  <c:v>0.54845154845154842</c:v>
                </c:pt>
                <c:pt idx="549">
                  <c:v>0.5494505494505495</c:v>
                </c:pt>
                <c:pt idx="550">
                  <c:v>0.55044955044955046</c:v>
                </c:pt>
                <c:pt idx="551">
                  <c:v>0.55144855144855143</c:v>
                </c:pt>
                <c:pt idx="552">
                  <c:v>0.55244755244755239</c:v>
                </c:pt>
                <c:pt idx="553">
                  <c:v>0.55344655344655347</c:v>
                </c:pt>
                <c:pt idx="554">
                  <c:v>0.55444555444555443</c:v>
                </c:pt>
                <c:pt idx="555">
                  <c:v>0.5554445554445554</c:v>
                </c:pt>
                <c:pt idx="556">
                  <c:v>0.55644355644355648</c:v>
                </c:pt>
                <c:pt idx="557">
                  <c:v>0.55744255744255744</c:v>
                </c:pt>
                <c:pt idx="558">
                  <c:v>0.55844155844155841</c:v>
                </c:pt>
                <c:pt idx="559">
                  <c:v>0.55944055944055948</c:v>
                </c:pt>
                <c:pt idx="560">
                  <c:v>0.56043956043956045</c:v>
                </c:pt>
                <c:pt idx="561">
                  <c:v>0.56143856143856141</c:v>
                </c:pt>
                <c:pt idx="562">
                  <c:v>0.56243756243756249</c:v>
                </c:pt>
                <c:pt idx="563">
                  <c:v>0.56343656343656345</c:v>
                </c:pt>
                <c:pt idx="564">
                  <c:v>0.56443556443556442</c:v>
                </c:pt>
                <c:pt idx="565">
                  <c:v>0.56543456543456538</c:v>
                </c:pt>
                <c:pt idx="566">
                  <c:v>0.56643356643356646</c:v>
                </c:pt>
                <c:pt idx="567">
                  <c:v>0.56743256743256743</c:v>
                </c:pt>
                <c:pt idx="568">
                  <c:v>0.56843156843156839</c:v>
                </c:pt>
                <c:pt idx="569">
                  <c:v>0.56943056943056947</c:v>
                </c:pt>
                <c:pt idx="570">
                  <c:v>0.57042957042957043</c:v>
                </c:pt>
                <c:pt idx="571">
                  <c:v>0.5714285714285714</c:v>
                </c:pt>
                <c:pt idx="572">
                  <c:v>0.57242757242757247</c:v>
                </c:pt>
                <c:pt idx="573">
                  <c:v>0.57342657342657344</c:v>
                </c:pt>
                <c:pt idx="574">
                  <c:v>0.5744255744255744</c:v>
                </c:pt>
                <c:pt idx="575">
                  <c:v>0.57542457542457548</c:v>
                </c:pt>
                <c:pt idx="576">
                  <c:v>0.57642357642357644</c:v>
                </c:pt>
                <c:pt idx="577">
                  <c:v>0.57742257742257741</c:v>
                </c:pt>
                <c:pt idx="578">
                  <c:v>0.57842157842157838</c:v>
                </c:pt>
                <c:pt idx="579">
                  <c:v>0.57942057942057945</c:v>
                </c:pt>
                <c:pt idx="580">
                  <c:v>0.58041958041958042</c:v>
                </c:pt>
                <c:pt idx="581">
                  <c:v>0.58141858141858138</c:v>
                </c:pt>
                <c:pt idx="582">
                  <c:v>0.58241758241758246</c:v>
                </c:pt>
                <c:pt idx="583">
                  <c:v>0.58341658341658342</c:v>
                </c:pt>
                <c:pt idx="584">
                  <c:v>0.58441558441558439</c:v>
                </c:pt>
                <c:pt idx="585">
                  <c:v>0.58541458541458546</c:v>
                </c:pt>
                <c:pt idx="586">
                  <c:v>0.58641358641358643</c:v>
                </c:pt>
                <c:pt idx="587">
                  <c:v>0.58741258741258739</c:v>
                </c:pt>
                <c:pt idx="588">
                  <c:v>0.58841158841158836</c:v>
                </c:pt>
                <c:pt idx="589">
                  <c:v>0.58941058941058944</c:v>
                </c:pt>
                <c:pt idx="590">
                  <c:v>0.5904095904095904</c:v>
                </c:pt>
                <c:pt idx="591">
                  <c:v>0.59140859140859137</c:v>
                </c:pt>
                <c:pt idx="592">
                  <c:v>0.59240759240759244</c:v>
                </c:pt>
                <c:pt idx="593">
                  <c:v>0.59340659340659341</c:v>
                </c:pt>
                <c:pt idx="594">
                  <c:v>0.59440559440559437</c:v>
                </c:pt>
                <c:pt idx="595">
                  <c:v>0.59540459540459545</c:v>
                </c:pt>
                <c:pt idx="596">
                  <c:v>0.59640359640359641</c:v>
                </c:pt>
                <c:pt idx="597">
                  <c:v>0.59740259740259738</c:v>
                </c:pt>
                <c:pt idx="598">
                  <c:v>0.59840159840159846</c:v>
                </c:pt>
                <c:pt idx="599">
                  <c:v>0.59940059940059942</c:v>
                </c:pt>
                <c:pt idx="600">
                  <c:v>0.60039960039960039</c:v>
                </c:pt>
                <c:pt idx="601">
                  <c:v>0.60139860139860135</c:v>
                </c:pt>
                <c:pt idx="602">
                  <c:v>0.60239760239760243</c:v>
                </c:pt>
                <c:pt idx="603">
                  <c:v>0.60339660339660339</c:v>
                </c:pt>
                <c:pt idx="604">
                  <c:v>0.60439560439560436</c:v>
                </c:pt>
                <c:pt idx="605">
                  <c:v>0.60539460539460543</c:v>
                </c:pt>
                <c:pt idx="606">
                  <c:v>0.6063936063936064</c:v>
                </c:pt>
                <c:pt idx="607">
                  <c:v>0.60739260739260736</c:v>
                </c:pt>
                <c:pt idx="608">
                  <c:v>0.60839160839160844</c:v>
                </c:pt>
                <c:pt idx="609">
                  <c:v>0.60939060939060941</c:v>
                </c:pt>
                <c:pt idx="610">
                  <c:v>0.61038961038961037</c:v>
                </c:pt>
                <c:pt idx="611">
                  <c:v>0.61138861138861134</c:v>
                </c:pt>
                <c:pt idx="612">
                  <c:v>0.61238761238761241</c:v>
                </c:pt>
                <c:pt idx="613">
                  <c:v>0.61338661338661338</c:v>
                </c:pt>
                <c:pt idx="614">
                  <c:v>0.61438561438561434</c:v>
                </c:pt>
                <c:pt idx="615">
                  <c:v>0.61538461538461542</c:v>
                </c:pt>
                <c:pt idx="616">
                  <c:v>0.61638361638361638</c:v>
                </c:pt>
                <c:pt idx="617">
                  <c:v>0.61738261738261735</c:v>
                </c:pt>
                <c:pt idx="618">
                  <c:v>0.61838161838161843</c:v>
                </c:pt>
                <c:pt idx="619">
                  <c:v>0.61938061938061939</c:v>
                </c:pt>
                <c:pt idx="620">
                  <c:v>0.62037962037962036</c:v>
                </c:pt>
                <c:pt idx="621">
                  <c:v>0.62137862137862143</c:v>
                </c:pt>
                <c:pt idx="622">
                  <c:v>0.6223776223776224</c:v>
                </c:pt>
                <c:pt idx="623">
                  <c:v>0.62337662337662336</c:v>
                </c:pt>
                <c:pt idx="624">
                  <c:v>0.62437562437562433</c:v>
                </c:pt>
                <c:pt idx="625">
                  <c:v>0.6253746253746254</c:v>
                </c:pt>
                <c:pt idx="626">
                  <c:v>0.62637362637362637</c:v>
                </c:pt>
                <c:pt idx="627">
                  <c:v>0.62737262737262733</c:v>
                </c:pt>
                <c:pt idx="628">
                  <c:v>0.62837162837162841</c:v>
                </c:pt>
                <c:pt idx="629">
                  <c:v>0.62937062937062938</c:v>
                </c:pt>
                <c:pt idx="630">
                  <c:v>0.63036963036963034</c:v>
                </c:pt>
                <c:pt idx="631">
                  <c:v>0.63136863136863142</c:v>
                </c:pt>
                <c:pt idx="632">
                  <c:v>0.63236763236763238</c:v>
                </c:pt>
                <c:pt idx="633">
                  <c:v>0.63336663336663335</c:v>
                </c:pt>
                <c:pt idx="634">
                  <c:v>0.63436563436563431</c:v>
                </c:pt>
                <c:pt idx="635">
                  <c:v>0.63536463536463539</c:v>
                </c:pt>
                <c:pt idx="636">
                  <c:v>0.63636363636363635</c:v>
                </c:pt>
                <c:pt idx="637">
                  <c:v>0.63736263736263732</c:v>
                </c:pt>
                <c:pt idx="638">
                  <c:v>0.63836163836163839</c:v>
                </c:pt>
                <c:pt idx="639">
                  <c:v>0.63936063936063936</c:v>
                </c:pt>
                <c:pt idx="640">
                  <c:v>0.64035964035964033</c:v>
                </c:pt>
                <c:pt idx="641">
                  <c:v>0.6413586413586414</c:v>
                </c:pt>
                <c:pt idx="642">
                  <c:v>0.64235764235764237</c:v>
                </c:pt>
                <c:pt idx="643">
                  <c:v>0.64335664335664333</c:v>
                </c:pt>
                <c:pt idx="644">
                  <c:v>0.64435564435564441</c:v>
                </c:pt>
                <c:pt idx="645">
                  <c:v>0.64535464535464537</c:v>
                </c:pt>
                <c:pt idx="646">
                  <c:v>0.64635364635364634</c:v>
                </c:pt>
                <c:pt idx="647">
                  <c:v>0.6473526473526473</c:v>
                </c:pt>
                <c:pt idx="648">
                  <c:v>0.64835164835164838</c:v>
                </c:pt>
                <c:pt idx="649">
                  <c:v>0.64935064935064934</c:v>
                </c:pt>
                <c:pt idx="650">
                  <c:v>0.65034965034965031</c:v>
                </c:pt>
                <c:pt idx="651">
                  <c:v>0.65134865134865139</c:v>
                </c:pt>
                <c:pt idx="652">
                  <c:v>0.65234765234765235</c:v>
                </c:pt>
                <c:pt idx="653">
                  <c:v>0.65334665334665332</c:v>
                </c:pt>
                <c:pt idx="654">
                  <c:v>0.65434565434565439</c:v>
                </c:pt>
                <c:pt idx="655">
                  <c:v>0.65534465534465536</c:v>
                </c:pt>
                <c:pt idx="656">
                  <c:v>0.65634365634365632</c:v>
                </c:pt>
                <c:pt idx="657">
                  <c:v>0.65734265734265729</c:v>
                </c:pt>
                <c:pt idx="658">
                  <c:v>0.65834165834165836</c:v>
                </c:pt>
                <c:pt idx="659">
                  <c:v>0.65934065934065933</c:v>
                </c:pt>
                <c:pt idx="660">
                  <c:v>0.66033966033966029</c:v>
                </c:pt>
                <c:pt idx="661">
                  <c:v>0.66133866133866137</c:v>
                </c:pt>
                <c:pt idx="662">
                  <c:v>0.66233766233766234</c:v>
                </c:pt>
                <c:pt idx="663">
                  <c:v>0.6633366633366633</c:v>
                </c:pt>
                <c:pt idx="664">
                  <c:v>0.66433566433566438</c:v>
                </c:pt>
                <c:pt idx="665">
                  <c:v>0.66533466533466534</c:v>
                </c:pt>
                <c:pt idx="666">
                  <c:v>0.66633366633366631</c:v>
                </c:pt>
                <c:pt idx="667">
                  <c:v>0.66733266733266738</c:v>
                </c:pt>
                <c:pt idx="668">
                  <c:v>0.66833166833166835</c:v>
                </c:pt>
                <c:pt idx="669">
                  <c:v>0.66933066933066931</c:v>
                </c:pt>
                <c:pt idx="670">
                  <c:v>0.67032967032967028</c:v>
                </c:pt>
                <c:pt idx="671">
                  <c:v>0.67132867132867136</c:v>
                </c:pt>
                <c:pt idx="672">
                  <c:v>0.67232767232767232</c:v>
                </c:pt>
                <c:pt idx="673">
                  <c:v>0.67332667332667329</c:v>
                </c:pt>
                <c:pt idx="674">
                  <c:v>0.67432567432567436</c:v>
                </c:pt>
                <c:pt idx="675">
                  <c:v>0.67532467532467533</c:v>
                </c:pt>
                <c:pt idx="676">
                  <c:v>0.67632367632367629</c:v>
                </c:pt>
                <c:pt idx="677">
                  <c:v>0.67732267732267737</c:v>
                </c:pt>
                <c:pt idx="678">
                  <c:v>0.67832167832167833</c:v>
                </c:pt>
                <c:pt idx="679">
                  <c:v>0.6793206793206793</c:v>
                </c:pt>
                <c:pt idx="680">
                  <c:v>0.68031968031968026</c:v>
                </c:pt>
                <c:pt idx="681">
                  <c:v>0.68131868131868134</c:v>
                </c:pt>
                <c:pt idx="682">
                  <c:v>0.68231768231768231</c:v>
                </c:pt>
                <c:pt idx="683">
                  <c:v>0.68331668331668327</c:v>
                </c:pt>
                <c:pt idx="684">
                  <c:v>0.68431568431568435</c:v>
                </c:pt>
                <c:pt idx="685">
                  <c:v>0.68531468531468531</c:v>
                </c:pt>
                <c:pt idx="686">
                  <c:v>0.68631368631368628</c:v>
                </c:pt>
                <c:pt idx="687">
                  <c:v>0.68731268731268735</c:v>
                </c:pt>
                <c:pt idx="688">
                  <c:v>0.68831168831168832</c:v>
                </c:pt>
                <c:pt idx="689">
                  <c:v>0.68931068931068928</c:v>
                </c:pt>
                <c:pt idx="690">
                  <c:v>0.69030969030969036</c:v>
                </c:pt>
                <c:pt idx="691">
                  <c:v>0.69130869130869133</c:v>
                </c:pt>
                <c:pt idx="692">
                  <c:v>0.69230769230769229</c:v>
                </c:pt>
                <c:pt idx="693">
                  <c:v>0.69330669330669326</c:v>
                </c:pt>
                <c:pt idx="694">
                  <c:v>0.69430569430569433</c:v>
                </c:pt>
                <c:pt idx="695">
                  <c:v>0.6953046953046953</c:v>
                </c:pt>
                <c:pt idx="696">
                  <c:v>0.69630369630369626</c:v>
                </c:pt>
                <c:pt idx="697">
                  <c:v>0.69730269730269734</c:v>
                </c:pt>
                <c:pt idx="698">
                  <c:v>0.6983016983016983</c:v>
                </c:pt>
                <c:pt idx="699">
                  <c:v>0.69930069930069927</c:v>
                </c:pt>
                <c:pt idx="700">
                  <c:v>0.70029970029970035</c:v>
                </c:pt>
                <c:pt idx="701">
                  <c:v>0.70129870129870131</c:v>
                </c:pt>
                <c:pt idx="702">
                  <c:v>0.70229770229770228</c:v>
                </c:pt>
                <c:pt idx="703">
                  <c:v>0.70329670329670335</c:v>
                </c:pt>
                <c:pt idx="704">
                  <c:v>0.70429570429570432</c:v>
                </c:pt>
                <c:pt idx="705">
                  <c:v>0.70529470529470528</c:v>
                </c:pt>
                <c:pt idx="706">
                  <c:v>0.70629370629370625</c:v>
                </c:pt>
                <c:pt idx="707">
                  <c:v>0.70729270729270732</c:v>
                </c:pt>
                <c:pt idx="708">
                  <c:v>0.70829170829170829</c:v>
                </c:pt>
                <c:pt idx="709">
                  <c:v>0.70929070929070925</c:v>
                </c:pt>
                <c:pt idx="710">
                  <c:v>0.71028971028971033</c:v>
                </c:pt>
                <c:pt idx="711">
                  <c:v>0.7112887112887113</c:v>
                </c:pt>
                <c:pt idx="712">
                  <c:v>0.71228771228771226</c:v>
                </c:pt>
                <c:pt idx="713">
                  <c:v>0.71328671328671334</c:v>
                </c:pt>
                <c:pt idx="714">
                  <c:v>0.7142857142857143</c:v>
                </c:pt>
                <c:pt idx="715">
                  <c:v>0.71528471528471527</c:v>
                </c:pt>
                <c:pt idx="716">
                  <c:v>0.71628371628371623</c:v>
                </c:pt>
                <c:pt idx="717">
                  <c:v>0.71728271728271731</c:v>
                </c:pt>
                <c:pt idx="718">
                  <c:v>0.71828171828171827</c:v>
                </c:pt>
                <c:pt idx="719">
                  <c:v>0.71928071928071924</c:v>
                </c:pt>
                <c:pt idx="720">
                  <c:v>0.72027972027972031</c:v>
                </c:pt>
                <c:pt idx="721">
                  <c:v>0.72127872127872128</c:v>
                </c:pt>
                <c:pt idx="722">
                  <c:v>0.72227772227772225</c:v>
                </c:pt>
                <c:pt idx="723">
                  <c:v>0.72327672327672332</c:v>
                </c:pt>
                <c:pt idx="724">
                  <c:v>0.72427572427572429</c:v>
                </c:pt>
                <c:pt idx="725">
                  <c:v>0.72527472527472525</c:v>
                </c:pt>
                <c:pt idx="726">
                  <c:v>0.72627372627372633</c:v>
                </c:pt>
                <c:pt idx="727">
                  <c:v>0.72727272727272729</c:v>
                </c:pt>
                <c:pt idx="728">
                  <c:v>0.72827172827172826</c:v>
                </c:pt>
                <c:pt idx="729">
                  <c:v>0.72927072927072922</c:v>
                </c:pt>
                <c:pt idx="730">
                  <c:v>0.7302697302697303</c:v>
                </c:pt>
                <c:pt idx="731">
                  <c:v>0.73126873126873126</c:v>
                </c:pt>
                <c:pt idx="732">
                  <c:v>0.73226773226773223</c:v>
                </c:pt>
                <c:pt idx="733">
                  <c:v>0.73326673326673331</c:v>
                </c:pt>
                <c:pt idx="734">
                  <c:v>0.73426573426573427</c:v>
                </c:pt>
                <c:pt idx="735">
                  <c:v>0.73526473526473524</c:v>
                </c:pt>
                <c:pt idx="736">
                  <c:v>0.73626373626373631</c:v>
                </c:pt>
                <c:pt idx="737">
                  <c:v>0.73726273726273728</c:v>
                </c:pt>
                <c:pt idx="738">
                  <c:v>0.73826173826173824</c:v>
                </c:pt>
                <c:pt idx="739">
                  <c:v>0.73926073926073921</c:v>
                </c:pt>
                <c:pt idx="740">
                  <c:v>0.74025974025974028</c:v>
                </c:pt>
                <c:pt idx="741">
                  <c:v>0.74125874125874125</c:v>
                </c:pt>
                <c:pt idx="742">
                  <c:v>0.74225774225774221</c:v>
                </c:pt>
                <c:pt idx="743">
                  <c:v>0.74325674325674329</c:v>
                </c:pt>
                <c:pt idx="744">
                  <c:v>0.74425574425574426</c:v>
                </c:pt>
                <c:pt idx="745">
                  <c:v>0.74525474525474522</c:v>
                </c:pt>
                <c:pt idx="746">
                  <c:v>0.7462537462537463</c:v>
                </c:pt>
                <c:pt idx="747">
                  <c:v>0.74725274725274726</c:v>
                </c:pt>
                <c:pt idx="748">
                  <c:v>0.74825174825174823</c:v>
                </c:pt>
                <c:pt idx="749">
                  <c:v>0.7492507492507493</c:v>
                </c:pt>
                <c:pt idx="750">
                  <c:v>0.75024975024975027</c:v>
                </c:pt>
                <c:pt idx="751">
                  <c:v>0.75124875124875123</c:v>
                </c:pt>
                <c:pt idx="752">
                  <c:v>0.7522477522477522</c:v>
                </c:pt>
                <c:pt idx="753">
                  <c:v>0.75324675324675328</c:v>
                </c:pt>
                <c:pt idx="754">
                  <c:v>0.75424575424575424</c:v>
                </c:pt>
                <c:pt idx="755">
                  <c:v>0.75524475524475521</c:v>
                </c:pt>
                <c:pt idx="756">
                  <c:v>0.75624375624375628</c:v>
                </c:pt>
                <c:pt idx="757">
                  <c:v>0.75724275724275725</c:v>
                </c:pt>
                <c:pt idx="758">
                  <c:v>0.75824175824175821</c:v>
                </c:pt>
                <c:pt idx="759">
                  <c:v>0.75924075924075929</c:v>
                </c:pt>
                <c:pt idx="760">
                  <c:v>0.76023976023976025</c:v>
                </c:pt>
                <c:pt idx="761">
                  <c:v>0.76123876123876122</c:v>
                </c:pt>
                <c:pt idx="762">
                  <c:v>0.76223776223776218</c:v>
                </c:pt>
                <c:pt idx="763">
                  <c:v>0.76323676323676326</c:v>
                </c:pt>
                <c:pt idx="764">
                  <c:v>0.76423576423576423</c:v>
                </c:pt>
                <c:pt idx="765">
                  <c:v>0.76523476523476519</c:v>
                </c:pt>
                <c:pt idx="766">
                  <c:v>0.76623376623376627</c:v>
                </c:pt>
                <c:pt idx="767">
                  <c:v>0.76723276723276723</c:v>
                </c:pt>
                <c:pt idx="768">
                  <c:v>0.7682317682317682</c:v>
                </c:pt>
                <c:pt idx="769">
                  <c:v>0.76923076923076927</c:v>
                </c:pt>
                <c:pt idx="770">
                  <c:v>0.77022977022977024</c:v>
                </c:pt>
                <c:pt idx="771">
                  <c:v>0.7712287712287712</c:v>
                </c:pt>
                <c:pt idx="772">
                  <c:v>0.77222777222777228</c:v>
                </c:pt>
                <c:pt idx="773">
                  <c:v>0.77322677322677325</c:v>
                </c:pt>
                <c:pt idx="774">
                  <c:v>0.77422577422577421</c:v>
                </c:pt>
                <c:pt idx="775">
                  <c:v>0.77522477522477518</c:v>
                </c:pt>
                <c:pt idx="776">
                  <c:v>0.77622377622377625</c:v>
                </c:pt>
                <c:pt idx="777">
                  <c:v>0.77722277722277722</c:v>
                </c:pt>
                <c:pt idx="778">
                  <c:v>0.77822177822177818</c:v>
                </c:pt>
                <c:pt idx="779">
                  <c:v>0.77922077922077926</c:v>
                </c:pt>
                <c:pt idx="780">
                  <c:v>0.78021978021978022</c:v>
                </c:pt>
                <c:pt idx="781">
                  <c:v>0.78121878121878119</c:v>
                </c:pt>
                <c:pt idx="782">
                  <c:v>0.78221778221778226</c:v>
                </c:pt>
                <c:pt idx="783">
                  <c:v>0.78321678321678323</c:v>
                </c:pt>
                <c:pt idx="784">
                  <c:v>0.7842157842157842</c:v>
                </c:pt>
                <c:pt idx="785">
                  <c:v>0.78521478521478516</c:v>
                </c:pt>
                <c:pt idx="786">
                  <c:v>0.78621378621378624</c:v>
                </c:pt>
                <c:pt idx="787">
                  <c:v>0.7872127872127872</c:v>
                </c:pt>
                <c:pt idx="788">
                  <c:v>0.78821178821178817</c:v>
                </c:pt>
                <c:pt idx="789">
                  <c:v>0.78921078921078924</c:v>
                </c:pt>
                <c:pt idx="790">
                  <c:v>0.79020979020979021</c:v>
                </c:pt>
                <c:pt idx="791">
                  <c:v>0.79120879120879117</c:v>
                </c:pt>
                <c:pt idx="792">
                  <c:v>0.79220779220779225</c:v>
                </c:pt>
                <c:pt idx="793">
                  <c:v>0.79320679320679321</c:v>
                </c:pt>
                <c:pt idx="794">
                  <c:v>0.79420579420579418</c:v>
                </c:pt>
                <c:pt idx="795">
                  <c:v>0.79520479520479526</c:v>
                </c:pt>
                <c:pt idx="796">
                  <c:v>0.79620379620379622</c:v>
                </c:pt>
                <c:pt idx="797">
                  <c:v>0.79720279720279719</c:v>
                </c:pt>
                <c:pt idx="798">
                  <c:v>0.79820179820179815</c:v>
                </c:pt>
                <c:pt idx="799">
                  <c:v>0.79920079920079923</c:v>
                </c:pt>
                <c:pt idx="800">
                  <c:v>0.80019980019980019</c:v>
                </c:pt>
                <c:pt idx="801">
                  <c:v>0.80119880119880116</c:v>
                </c:pt>
                <c:pt idx="802">
                  <c:v>0.80219780219780223</c:v>
                </c:pt>
                <c:pt idx="803">
                  <c:v>0.8031968031968032</c:v>
                </c:pt>
                <c:pt idx="804">
                  <c:v>0.80419580419580416</c:v>
                </c:pt>
                <c:pt idx="805">
                  <c:v>0.80519480519480524</c:v>
                </c:pt>
                <c:pt idx="806">
                  <c:v>0.80619380619380621</c:v>
                </c:pt>
                <c:pt idx="807">
                  <c:v>0.80719280719280717</c:v>
                </c:pt>
                <c:pt idx="808">
                  <c:v>0.80819180819180814</c:v>
                </c:pt>
                <c:pt idx="809">
                  <c:v>0.80919080919080921</c:v>
                </c:pt>
                <c:pt idx="810">
                  <c:v>0.81018981018981018</c:v>
                </c:pt>
                <c:pt idx="811">
                  <c:v>0.81118881118881114</c:v>
                </c:pt>
                <c:pt idx="812">
                  <c:v>0.81218781218781222</c:v>
                </c:pt>
                <c:pt idx="813">
                  <c:v>0.81318681318681318</c:v>
                </c:pt>
                <c:pt idx="814">
                  <c:v>0.81418581418581415</c:v>
                </c:pt>
                <c:pt idx="815">
                  <c:v>0.81518481518481523</c:v>
                </c:pt>
                <c:pt idx="816">
                  <c:v>0.81618381618381619</c:v>
                </c:pt>
                <c:pt idx="817">
                  <c:v>0.81718281718281716</c:v>
                </c:pt>
                <c:pt idx="818">
                  <c:v>0.81818181818181823</c:v>
                </c:pt>
                <c:pt idx="819">
                  <c:v>0.8191808191808192</c:v>
                </c:pt>
                <c:pt idx="820">
                  <c:v>0.82017982017982016</c:v>
                </c:pt>
                <c:pt idx="821">
                  <c:v>0.82117882117882113</c:v>
                </c:pt>
                <c:pt idx="822">
                  <c:v>0.8221778221778222</c:v>
                </c:pt>
                <c:pt idx="823">
                  <c:v>0.82317682317682317</c:v>
                </c:pt>
                <c:pt idx="824">
                  <c:v>0.82417582417582413</c:v>
                </c:pt>
                <c:pt idx="825">
                  <c:v>0.82517482517482521</c:v>
                </c:pt>
                <c:pt idx="826">
                  <c:v>0.82617382617382618</c:v>
                </c:pt>
                <c:pt idx="827">
                  <c:v>0.82717282717282714</c:v>
                </c:pt>
                <c:pt idx="828">
                  <c:v>0.82817182817182822</c:v>
                </c:pt>
                <c:pt idx="829">
                  <c:v>0.82917082917082918</c:v>
                </c:pt>
                <c:pt idx="830">
                  <c:v>0.83016983016983015</c:v>
                </c:pt>
                <c:pt idx="831">
                  <c:v>0.83116883116883122</c:v>
                </c:pt>
                <c:pt idx="832">
                  <c:v>0.83216783216783219</c:v>
                </c:pt>
                <c:pt idx="833">
                  <c:v>0.83316683316683315</c:v>
                </c:pt>
                <c:pt idx="834">
                  <c:v>0.83416583416583412</c:v>
                </c:pt>
                <c:pt idx="835">
                  <c:v>0.8351648351648352</c:v>
                </c:pt>
                <c:pt idx="836">
                  <c:v>0.83616383616383616</c:v>
                </c:pt>
                <c:pt idx="837">
                  <c:v>0.83716283716283713</c:v>
                </c:pt>
                <c:pt idx="838">
                  <c:v>0.8381618381618382</c:v>
                </c:pt>
                <c:pt idx="839">
                  <c:v>0.83916083916083917</c:v>
                </c:pt>
                <c:pt idx="840">
                  <c:v>0.84015984015984013</c:v>
                </c:pt>
                <c:pt idx="841">
                  <c:v>0.84115884115884121</c:v>
                </c:pt>
                <c:pt idx="842">
                  <c:v>0.84215784215784217</c:v>
                </c:pt>
                <c:pt idx="843">
                  <c:v>0.84315684315684314</c:v>
                </c:pt>
                <c:pt idx="844">
                  <c:v>0.8441558441558441</c:v>
                </c:pt>
                <c:pt idx="845">
                  <c:v>0.84515484515484518</c:v>
                </c:pt>
                <c:pt idx="846">
                  <c:v>0.84615384615384615</c:v>
                </c:pt>
                <c:pt idx="847">
                  <c:v>0.84715284715284711</c:v>
                </c:pt>
                <c:pt idx="848">
                  <c:v>0.84815184815184819</c:v>
                </c:pt>
                <c:pt idx="849">
                  <c:v>0.84915084915084915</c:v>
                </c:pt>
                <c:pt idx="850">
                  <c:v>0.85014985014985012</c:v>
                </c:pt>
                <c:pt idx="851">
                  <c:v>0.85114885114885119</c:v>
                </c:pt>
                <c:pt idx="852">
                  <c:v>0.85214785214785216</c:v>
                </c:pt>
                <c:pt idx="853">
                  <c:v>0.85314685314685312</c:v>
                </c:pt>
                <c:pt idx="854">
                  <c:v>0.8541458541458542</c:v>
                </c:pt>
                <c:pt idx="855">
                  <c:v>0.85514485514485516</c:v>
                </c:pt>
                <c:pt idx="856">
                  <c:v>0.85614385614385613</c:v>
                </c:pt>
                <c:pt idx="857">
                  <c:v>0.8571428571428571</c:v>
                </c:pt>
                <c:pt idx="858">
                  <c:v>0.85814185814185817</c:v>
                </c:pt>
                <c:pt idx="859">
                  <c:v>0.85914085914085914</c:v>
                </c:pt>
                <c:pt idx="860">
                  <c:v>0.8601398601398601</c:v>
                </c:pt>
                <c:pt idx="861">
                  <c:v>0.86113886113886118</c:v>
                </c:pt>
                <c:pt idx="862">
                  <c:v>0.86213786213786214</c:v>
                </c:pt>
                <c:pt idx="863">
                  <c:v>0.86313686313686311</c:v>
                </c:pt>
                <c:pt idx="864">
                  <c:v>0.86413586413586418</c:v>
                </c:pt>
                <c:pt idx="865">
                  <c:v>0.86513486513486515</c:v>
                </c:pt>
                <c:pt idx="866">
                  <c:v>0.86613386613386611</c:v>
                </c:pt>
                <c:pt idx="867">
                  <c:v>0.86713286713286708</c:v>
                </c:pt>
                <c:pt idx="868">
                  <c:v>0.86813186813186816</c:v>
                </c:pt>
                <c:pt idx="869">
                  <c:v>0.86913086913086912</c:v>
                </c:pt>
                <c:pt idx="870">
                  <c:v>0.87012987012987009</c:v>
                </c:pt>
                <c:pt idx="871">
                  <c:v>0.87112887112887116</c:v>
                </c:pt>
                <c:pt idx="872">
                  <c:v>0.87212787212787213</c:v>
                </c:pt>
                <c:pt idx="873">
                  <c:v>0.87312687312687309</c:v>
                </c:pt>
                <c:pt idx="874">
                  <c:v>0.87412587412587417</c:v>
                </c:pt>
                <c:pt idx="875">
                  <c:v>0.87512487512487513</c:v>
                </c:pt>
                <c:pt idx="876">
                  <c:v>0.8761238761238761</c:v>
                </c:pt>
                <c:pt idx="877">
                  <c:v>0.87712287712287718</c:v>
                </c:pt>
                <c:pt idx="878">
                  <c:v>0.87812187812187814</c:v>
                </c:pt>
                <c:pt idx="879">
                  <c:v>0.87912087912087911</c:v>
                </c:pt>
                <c:pt idx="880">
                  <c:v>0.88011988011988007</c:v>
                </c:pt>
                <c:pt idx="881">
                  <c:v>0.88111888111888115</c:v>
                </c:pt>
                <c:pt idx="882">
                  <c:v>0.88211788211788211</c:v>
                </c:pt>
                <c:pt idx="883">
                  <c:v>0.88311688311688308</c:v>
                </c:pt>
                <c:pt idx="884">
                  <c:v>0.88411588411588415</c:v>
                </c:pt>
                <c:pt idx="885">
                  <c:v>0.88511488511488512</c:v>
                </c:pt>
                <c:pt idx="886">
                  <c:v>0.88611388611388608</c:v>
                </c:pt>
                <c:pt idx="887">
                  <c:v>0.88711288711288716</c:v>
                </c:pt>
                <c:pt idx="888">
                  <c:v>0.88811188811188813</c:v>
                </c:pt>
                <c:pt idx="889">
                  <c:v>0.88911088911088909</c:v>
                </c:pt>
                <c:pt idx="890">
                  <c:v>0.89010989010989006</c:v>
                </c:pt>
                <c:pt idx="891">
                  <c:v>0.89110889110889113</c:v>
                </c:pt>
                <c:pt idx="892">
                  <c:v>0.8921078921078921</c:v>
                </c:pt>
                <c:pt idx="893">
                  <c:v>0.89310689310689306</c:v>
                </c:pt>
                <c:pt idx="894">
                  <c:v>0.89410589410589414</c:v>
                </c:pt>
                <c:pt idx="895">
                  <c:v>0.8951048951048951</c:v>
                </c:pt>
                <c:pt idx="896">
                  <c:v>0.89610389610389607</c:v>
                </c:pt>
                <c:pt idx="897">
                  <c:v>0.89710289710289715</c:v>
                </c:pt>
                <c:pt idx="898">
                  <c:v>0.89810189810189811</c:v>
                </c:pt>
                <c:pt idx="899">
                  <c:v>0.89910089910089908</c:v>
                </c:pt>
                <c:pt idx="900">
                  <c:v>0.90009990009990015</c:v>
                </c:pt>
                <c:pt idx="901">
                  <c:v>0.90109890109890112</c:v>
                </c:pt>
                <c:pt idx="902">
                  <c:v>0.90209790209790208</c:v>
                </c:pt>
                <c:pt idx="903">
                  <c:v>0.90309690309690305</c:v>
                </c:pt>
                <c:pt idx="904">
                  <c:v>0.90409590409590412</c:v>
                </c:pt>
                <c:pt idx="905">
                  <c:v>0.90509490509490509</c:v>
                </c:pt>
                <c:pt idx="906">
                  <c:v>0.90609390609390605</c:v>
                </c:pt>
                <c:pt idx="907">
                  <c:v>0.90709290709290713</c:v>
                </c:pt>
                <c:pt idx="908">
                  <c:v>0.9080919080919081</c:v>
                </c:pt>
                <c:pt idx="909">
                  <c:v>0.90909090909090906</c:v>
                </c:pt>
                <c:pt idx="910">
                  <c:v>0.91008991008991014</c:v>
                </c:pt>
                <c:pt idx="911">
                  <c:v>0.9110889110889111</c:v>
                </c:pt>
                <c:pt idx="912">
                  <c:v>0.91208791208791207</c:v>
                </c:pt>
                <c:pt idx="913">
                  <c:v>0.91308691308691303</c:v>
                </c:pt>
                <c:pt idx="914">
                  <c:v>0.91408591408591411</c:v>
                </c:pt>
                <c:pt idx="915">
                  <c:v>0.91508491508491507</c:v>
                </c:pt>
                <c:pt idx="916">
                  <c:v>0.91608391608391604</c:v>
                </c:pt>
                <c:pt idx="917">
                  <c:v>0.91708291708291712</c:v>
                </c:pt>
                <c:pt idx="918">
                  <c:v>0.91808191808191808</c:v>
                </c:pt>
                <c:pt idx="919">
                  <c:v>0.91908091908091905</c:v>
                </c:pt>
                <c:pt idx="920">
                  <c:v>0.92007992007992012</c:v>
                </c:pt>
                <c:pt idx="921">
                  <c:v>0.92107892107892109</c:v>
                </c:pt>
                <c:pt idx="922">
                  <c:v>0.92207792207792205</c:v>
                </c:pt>
                <c:pt idx="923">
                  <c:v>0.92307692307692313</c:v>
                </c:pt>
                <c:pt idx="924">
                  <c:v>0.92407592407592409</c:v>
                </c:pt>
                <c:pt idx="925">
                  <c:v>0.92507492507492506</c:v>
                </c:pt>
                <c:pt idx="926">
                  <c:v>0.92607392607392602</c:v>
                </c:pt>
                <c:pt idx="927">
                  <c:v>0.9270729270729271</c:v>
                </c:pt>
                <c:pt idx="928">
                  <c:v>0.92807192807192807</c:v>
                </c:pt>
                <c:pt idx="929">
                  <c:v>0.92907092907092903</c:v>
                </c:pt>
                <c:pt idx="930">
                  <c:v>0.93006993006993011</c:v>
                </c:pt>
                <c:pt idx="931">
                  <c:v>0.93106893106893107</c:v>
                </c:pt>
                <c:pt idx="932">
                  <c:v>0.93206793206793204</c:v>
                </c:pt>
                <c:pt idx="933">
                  <c:v>0.93306693306693311</c:v>
                </c:pt>
                <c:pt idx="934">
                  <c:v>0.93406593406593408</c:v>
                </c:pt>
                <c:pt idx="935">
                  <c:v>0.93506493506493504</c:v>
                </c:pt>
                <c:pt idx="936">
                  <c:v>0.93606393606393601</c:v>
                </c:pt>
                <c:pt idx="937">
                  <c:v>0.93706293706293708</c:v>
                </c:pt>
                <c:pt idx="938">
                  <c:v>0.93806193806193805</c:v>
                </c:pt>
                <c:pt idx="939">
                  <c:v>0.93906093906093902</c:v>
                </c:pt>
                <c:pt idx="940">
                  <c:v>0.94005994005994009</c:v>
                </c:pt>
                <c:pt idx="941">
                  <c:v>0.94105894105894106</c:v>
                </c:pt>
                <c:pt idx="942">
                  <c:v>0.94205794205794202</c:v>
                </c:pt>
                <c:pt idx="943">
                  <c:v>0.9430569430569431</c:v>
                </c:pt>
                <c:pt idx="944">
                  <c:v>0.94405594405594406</c:v>
                </c:pt>
                <c:pt idx="945">
                  <c:v>0.94505494505494503</c:v>
                </c:pt>
                <c:pt idx="946">
                  <c:v>0.9460539460539461</c:v>
                </c:pt>
                <c:pt idx="947">
                  <c:v>0.94705294705294707</c:v>
                </c:pt>
                <c:pt idx="948">
                  <c:v>0.94805194805194803</c:v>
                </c:pt>
                <c:pt idx="949">
                  <c:v>0.949050949050949</c:v>
                </c:pt>
                <c:pt idx="950">
                  <c:v>0.95004995004995008</c:v>
                </c:pt>
                <c:pt idx="951">
                  <c:v>0.95104895104895104</c:v>
                </c:pt>
                <c:pt idx="952">
                  <c:v>0.95204795204795201</c:v>
                </c:pt>
                <c:pt idx="953">
                  <c:v>0.95304695304695308</c:v>
                </c:pt>
                <c:pt idx="954">
                  <c:v>0.95404595404595405</c:v>
                </c:pt>
                <c:pt idx="955">
                  <c:v>0.95504495504495501</c:v>
                </c:pt>
                <c:pt idx="956">
                  <c:v>0.95604395604395609</c:v>
                </c:pt>
                <c:pt idx="957">
                  <c:v>0.95704295704295705</c:v>
                </c:pt>
                <c:pt idx="958">
                  <c:v>0.95804195804195802</c:v>
                </c:pt>
                <c:pt idx="959">
                  <c:v>0.9590409590409591</c:v>
                </c:pt>
                <c:pt idx="960">
                  <c:v>0.96003996003996006</c:v>
                </c:pt>
                <c:pt idx="961">
                  <c:v>0.96103896103896103</c:v>
                </c:pt>
                <c:pt idx="962">
                  <c:v>0.96203796203796199</c:v>
                </c:pt>
                <c:pt idx="963">
                  <c:v>0.96303696303696307</c:v>
                </c:pt>
                <c:pt idx="964">
                  <c:v>0.96403596403596403</c:v>
                </c:pt>
                <c:pt idx="965">
                  <c:v>0.965034965034965</c:v>
                </c:pt>
                <c:pt idx="966">
                  <c:v>0.96603396603396607</c:v>
                </c:pt>
                <c:pt idx="967">
                  <c:v>0.96703296703296704</c:v>
                </c:pt>
                <c:pt idx="968">
                  <c:v>0.968031968031968</c:v>
                </c:pt>
                <c:pt idx="969">
                  <c:v>0.96903096903096908</c:v>
                </c:pt>
                <c:pt idx="970">
                  <c:v>0.97002997002997005</c:v>
                </c:pt>
                <c:pt idx="971">
                  <c:v>0.97102897102897101</c:v>
                </c:pt>
                <c:pt idx="972">
                  <c:v>0.97202797202797198</c:v>
                </c:pt>
                <c:pt idx="973">
                  <c:v>0.97302697302697305</c:v>
                </c:pt>
                <c:pt idx="974">
                  <c:v>0.97402597402597402</c:v>
                </c:pt>
                <c:pt idx="975">
                  <c:v>0.97502497502497498</c:v>
                </c:pt>
                <c:pt idx="976">
                  <c:v>0.97602397602397606</c:v>
                </c:pt>
                <c:pt idx="977">
                  <c:v>0.97702297702297702</c:v>
                </c:pt>
                <c:pt idx="978">
                  <c:v>0.97802197802197799</c:v>
                </c:pt>
                <c:pt idx="979">
                  <c:v>0.97902097902097907</c:v>
                </c:pt>
                <c:pt idx="980">
                  <c:v>0.98001998001998003</c:v>
                </c:pt>
                <c:pt idx="981">
                  <c:v>0.981018981018981</c:v>
                </c:pt>
                <c:pt idx="982">
                  <c:v>0.98201798201798207</c:v>
                </c:pt>
                <c:pt idx="983">
                  <c:v>0.98301698301698304</c:v>
                </c:pt>
                <c:pt idx="984">
                  <c:v>0.984015984015984</c:v>
                </c:pt>
                <c:pt idx="985">
                  <c:v>0.98501498501498497</c:v>
                </c:pt>
                <c:pt idx="986">
                  <c:v>0.98601398601398604</c:v>
                </c:pt>
                <c:pt idx="987">
                  <c:v>0.98701298701298701</c:v>
                </c:pt>
                <c:pt idx="988">
                  <c:v>0.98801198801198797</c:v>
                </c:pt>
                <c:pt idx="989">
                  <c:v>0.98901098901098905</c:v>
                </c:pt>
                <c:pt idx="990">
                  <c:v>0.99000999000999002</c:v>
                </c:pt>
                <c:pt idx="991">
                  <c:v>0.99100899100899098</c:v>
                </c:pt>
                <c:pt idx="992">
                  <c:v>0.99200799200799206</c:v>
                </c:pt>
                <c:pt idx="993">
                  <c:v>0.99300699300699302</c:v>
                </c:pt>
                <c:pt idx="994">
                  <c:v>0.99400599400599399</c:v>
                </c:pt>
                <c:pt idx="995">
                  <c:v>0.99500499500499495</c:v>
                </c:pt>
                <c:pt idx="996">
                  <c:v>0.99600399600399603</c:v>
                </c:pt>
                <c:pt idx="997">
                  <c:v>0.99700299700299699</c:v>
                </c:pt>
                <c:pt idx="998">
                  <c:v>0.99800199800199796</c:v>
                </c:pt>
                <c:pt idx="999">
                  <c:v>0.99900099900099903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0894768"/>
        <c:axId val="230895328"/>
      </c:scatterChart>
      <c:valAx>
        <c:axId val="230894768"/>
        <c:scaling>
          <c:orientation val="minMax"/>
          <c:max val="4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Incremental Load (mg/day)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30895328"/>
        <c:crosses val="autoZero"/>
        <c:crossBetween val="midCat"/>
      </c:valAx>
      <c:valAx>
        <c:axId val="230895328"/>
        <c:scaling>
          <c:orientation val="minMax"/>
          <c:max val="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Probability Less Than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230894768"/>
        <c:crosses val="autoZero"/>
        <c:crossBetween val="midCat"/>
        <c:majorUnit val="0.25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'CDF Graphs'!$AC$5</c:f>
              <c:strCache>
                <c:ptCount val="1"/>
                <c:pt idx="0">
                  <c:v>Trent Ave. to Spokane Gage</c:v>
                </c:pt>
              </c:strCache>
            </c:strRef>
          </c:tx>
          <c:marker>
            <c:symbol val="none"/>
          </c:marker>
          <c:xVal>
            <c:numRef>
              <c:f>'CDF Graphs'!$AB$6:$AB$1005</c:f>
              <c:numCache>
                <c:formatCode>General</c:formatCode>
                <c:ptCount val="1000"/>
                <c:pt idx="0">
                  <c:v>-548.34341255473646</c:v>
                </c:pt>
                <c:pt idx="1">
                  <c:v>-457.78048458741699</c:v>
                </c:pt>
                <c:pt idx="2">
                  <c:v>-435.01249307482863</c:v>
                </c:pt>
                <c:pt idx="3">
                  <c:v>-432.60513606384762</c:v>
                </c:pt>
                <c:pt idx="4">
                  <c:v>-396.49800911993765</c:v>
                </c:pt>
                <c:pt idx="5">
                  <c:v>-393.54137507317603</c:v>
                </c:pt>
                <c:pt idx="6">
                  <c:v>-391.43939902506423</c:v>
                </c:pt>
                <c:pt idx="7">
                  <c:v>-377.58500714977492</c:v>
                </c:pt>
                <c:pt idx="8">
                  <c:v>-328.759523104783</c:v>
                </c:pt>
                <c:pt idx="9">
                  <c:v>-325.86187808143796</c:v>
                </c:pt>
                <c:pt idx="10">
                  <c:v>-315.41463818039921</c:v>
                </c:pt>
                <c:pt idx="11">
                  <c:v>-307.24704096896193</c:v>
                </c:pt>
                <c:pt idx="12">
                  <c:v>-305.77488968418749</c:v>
                </c:pt>
                <c:pt idx="13">
                  <c:v>-302.44304319166758</c:v>
                </c:pt>
                <c:pt idx="14">
                  <c:v>-299.74399581356693</c:v>
                </c:pt>
                <c:pt idx="15">
                  <c:v>-299.58114858620121</c:v>
                </c:pt>
                <c:pt idx="16">
                  <c:v>-294.77873861006611</c:v>
                </c:pt>
                <c:pt idx="17">
                  <c:v>-294.45074047513901</c:v>
                </c:pt>
                <c:pt idx="18">
                  <c:v>-293.19018813120579</c:v>
                </c:pt>
                <c:pt idx="19">
                  <c:v>-292.07459071877742</c:v>
                </c:pt>
                <c:pt idx="20">
                  <c:v>-290.33979060354039</c:v>
                </c:pt>
                <c:pt idx="21">
                  <c:v>-290.07257292994132</c:v>
                </c:pt>
                <c:pt idx="22">
                  <c:v>-287.55968554568983</c:v>
                </c:pt>
                <c:pt idx="23">
                  <c:v>-285.01755356873571</c:v>
                </c:pt>
                <c:pt idx="24">
                  <c:v>-284.92859382029536</c:v>
                </c:pt>
                <c:pt idx="25">
                  <c:v>-280.74097369171318</c:v>
                </c:pt>
                <c:pt idx="26">
                  <c:v>-279.46414505069458</c:v>
                </c:pt>
                <c:pt idx="27">
                  <c:v>-279.34382830385016</c:v>
                </c:pt>
                <c:pt idx="28">
                  <c:v>-277.08306773530774</c:v>
                </c:pt>
                <c:pt idx="29">
                  <c:v>-276.59854183246858</c:v>
                </c:pt>
                <c:pt idx="30">
                  <c:v>-274.67446052143094</c:v>
                </c:pt>
                <c:pt idx="31">
                  <c:v>-271.79457384105922</c:v>
                </c:pt>
                <c:pt idx="32">
                  <c:v>-271.31586570966346</c:v>
                </c:pt>
                <c:pt idx="33">
                  <c:v>-270.88403068479795</c:v>
                </c:pt>
                <c:pt idx="34">
                  <c:v>-270.32150555744516</c:v>
                </c:pt>
                <c:pt idx="35">
                  <c:v>-268.1752834152901</c:v>
                </c:pt>
                <c:pt idx="36">
                  <c:v>-265.51266123605308</c:v>
                </c:pt>
                <c:pt idx="37">
                  <c:v>-263.92360883246801</c:v>
                </c:pt>
                <c:pt idx="38">
                  <c:v>-263.92025428281192</c:v>
                </c:pt>
                <c:pt idx="39">
                  <c:v>-263.3171474793225</c:v>
                </c:pt>
                <c:pt idx="40">
                  <c:v>-263.19049511618113</c:v>
                </c:pt>
                <c:pt idx="41">
                  <c:v>-262.68595576676995</c:v>
                </c:pt>
                <c:pt idx="42">
                  <c:v>-262.42027931572909</c:v>
                </c:pt>
                <c:pt idx="43">
                  <c:v>-261.12416536402753</c:v>
                </c:pt>
                <c:pt idx="44">
                  <c:v>-261.11939147171887</c:v>
                </c:pt>
                <c:pt idx="45">
                  <c:v>-260.60618012331759</c:v>
                </c:pt>
                <c:pt idx="46">
                  <c:v>-259.83695274286237</c:v>
                </c:pt>
                <c:pt idx="47">
                  <c:v>-259.42690101816351</c:v>
                </c:pt>
                <c:pt idx="48">
                  <c:v>-257.02025523490551</c:v>
                </c:pt>
                <c:pt idx="49">
                  <c:v>-256.44120927267204</c:v>
                </c:pt>
                <c:pt idx="50">
                  <c:v>-256.40303769793297</c:v>
                </c:pt>
                <c:pt idx="51">
                  <c:v>-255.91638556606938</c:v>
                </c:pt>
                <c:pt idx="52">
                  <c:v>-253.24602393351429</c:v>
                </c:pt>
                <c:pt idx="53">
                  <c:v>-250.36592689017809</c:v>
                </c:pt>
                <c:pt idx="54">
                  <c:v>-250.12940227071851</c:v>
                </c:pt>
                <c:pt idx="55">
                  <c:v>-249.58975730497386</c:v>
                </c:pt>
                <c:pt idx="56">
                  <c:v>-249.11316057582465</c:v>
                </c:pt>
                <c:pt idx="57">
                  <c:v>-246.77750539532809</c:v>
                </c:pt>
                <c:pt idx="58">
                  <c:v>-246.2872259044953</c:v>
                </c:pt>
                <c:pt idx="59">
                  <c:v>-245.13494366319691</c:v>
                </c:pt>
                <c:pt idx="60">
                  <c:v>-243.28505604747966</c:v>
                </c:pt>
                <c:pt idx="61">
                  <c:v>-243.10777293631074</c:v>
                </c:pt>
                <c:pt idx="62">
                  <c:v>-243.09910047497777</c:v>
                </c:pt>
                <c:pt idx="63">
                  <c:v>-239.21583870791784</c:v>
                </c:pt>
                <c:pt idx="64">
                  <c:v>-238.67888937672899</c:v>
                </c:pt>
                <c:pt idx="65">
                  <c:v>-237.64310144613157</c:v>
                </c:pt>
                <c:pt idx="66">
                  <c:v>-237.33413117077782</c:v>
                </c:pt>
                <c:pt idx="67">
                  <c:v>-236.78335500450598</c:v>
                </c:pt>
                <c:pt idx="68">
                  <c:v>-236.35375567369147</c:v>
                </c:pt>
                <c:pt idx="69">
                  <c:v>-233.80991083333322</c:v>
                </c:pt>
                <c:pt idx="70">
                  <c:v>-232.97389254926776</c:v>
                </c:pt>
                <c:pt idx="71">
                  <c:v>-228.99109899646712</c:v>
                </c:pt>
                <c:pt idx="72">
                  <c:v>-228.38784088585908</c:v>
                </c:pt>
                <c:pt idx="73">
                  <c:v>-227.51081590404596</c:v>
                </c:pt>
                <c:pt idx="74">
                  <c:v>-226.53407728172087</c:v>
                </c:pt>
                <c:pt idx="75">
                  <c:v>-224.73931812958037</c:v>
                </c:pt>
                <c:pt idx="76">
                  <c:v>-222.94586916774551</c:v>
                </c:pt>
                <c:pt idx="77">
                  <c:v>-222.64004906189101</c:v>
                </c:pt>
                <c:pt idx="78">
                  <c:v>-221.62228796636015</c:v>
                </c:pt>
                <c:pt idx="79">
                  <c:v>-221.46012794775228</c:v>
                </c:pt>
                <c:pt idx="80">
                  <c:v>-218.80622167906756</c:v>
                </c:pt>
                <c:pt idx="81">
                  <c:v>-217.81877247544557</c:v>
                </c:pt>
                <c:pt idx="82">
                  <c:v>-217.48765456462985</c:v>
                </c:pt>
                <c:pt idx="83">
                  <c:v>-217.47207440326258</c:v>
                </c:pt>
                <c:pt idx="84">
                  <c:v>-215.6152198940141</c:v>
                </c:pt>
                <c:pt idx="85">
                  <c:v>-215.24921614211064</c:v>
                </c:pt>
                <c:pt idx="86">
                  <c:v>-214.88429509841558</c:v>
                </c:pt>
                <c:pt idx="87">
                  <c:v>-214.83771132277627</c:v>
                </c:pt>
                <c:pt idx="88">
                  <c:v>-214.3302489540616</c:v>
                </c:pt>
                <c:pt idx="89">
                  <c:v>-214.29187795233349</c:v>
                </c:pt>
                <c:pt idx="90">
                  <c:v>-213.05697321254226</c:v>
                </c:pt>
                <c:pt idx="91">
                  <c:v>-212.74214021670863</c:v>
                </c:pt>
                <c:pt idx="92">
                  <c:v>-212.62503558829209</c:v>
                </c:pt>
                <c:pt idx="93">
                  <c:v>-212.20743725391876</c:v>
                </c:pt>
                <c:pt idx="94">
                  <c:v>-211.82356823409907</c:v>
                </c:pt>
                <c:pt idx="95">
                  <c:v>-211.28085361609686</c:v>
                </c:pt>
                <c:pt idx="96">
                  <c:v>-209.65030668233024</c:v>
                </c:pt>
                <c:pt idx="97">
                  <c:v>-208.94443783415804</c:v>
                </c:pt>
                <c:pt idx="98">
                  <c:v>-207.86027192278479</c:v>
                </c:pt>
                <c:pt idx="99">
                  <c:v>-207.31636129219095</c:v>
                </c:pt>
                <c:pt idx="100">
                  <c:v>-207.03142684598416</c:v>
                </c:pt>
                <c:pt idx="101">
                  <c:v>-206.52711050014878</c:v>
                </c:pt>
                <c:pt idx="102">
                  <c:v>-206.06461812596859</c:v>
                </c:pt>
                <c:pt idx="103">
                  <c:v>-205.18176311156887</c:v>
                </c:pt>
                <c:pt idx="104">
                  <c:v>-205.0395694614422</c:v>
                </c:pt>
                <c:pt idx="105">
                  <c:v>-203.50107811491262</c:v>
                </c:pt>
                <c:pt idx="106">
                  <c:v>-203.04735426492834</c:v>
                </c:pt>
                <c:pt idx="107">
                  <c:v>-200.27906495622176</c:v>
                </c:pt>
                <c:pt idx="108">
                  <c:v>-199.6561095709113</c:v>
                </c:pt>
                <c:pt idx="109">
                  <c:v>-199.02618526064464</c:v>
                </c:pt>
                <c:pt idx="110">
                  <c:v>-197.96126729496638</c:v>
                </c:pt>
                <c:pt idx="111">
                  <c:v>-197.68748553084802</c:v>
                </c:pt>
                <c:pt idx="112">
                  <c:v>-197.64586166744351</c:v>
                </c:pt>
                <c:pt idx="113">
                  <c:v>-196.04049483732621</c:v>
                </c:pt>
                <c:pt idx="114">
                  <c:v>-195.84158691468565</c:v>
                </c:pt>
                <c:pt idx="115">
                  <c:v>-195.12857278960448</c:v>
                </c:pt>
                <c:pt idx="116">
                  <c:v>-193.08324986260632</c:v>
                </c:pt>
                <c:pt idx="117">
                  <c:v>-191.46972001295194</c:v>
                </c:pt>
                <c:pt idx="118">
                  <c:v>-190.90346241164076</c:v>
                </c:pt>
                <c:pt idx="119">
                  <c:v>-190.85475980773404</c:v>
                </c:pt>
                <c:pt idx="120">
                  <c:v>-189.8165487326836</c:v>
                </c:pt>
                <c:pt idx="121">
                  <c:v>-189.10800003575412</c:v>
                </c:pt>
                <c:pt idx="122">
                  <c:v>-188.76415137904397</c:v>
                </c:pt>
                <c:pt idx="123">
                  <c:v>-188.72086280243732</c:v>
                </c:pt>
                <c:pt idx="124">
                  <c:v>-188.41231436154123</c:v>
                </c:pt>
                <c:pt idx="125">
                  <c:v>-184.83132820283376</c:v>
                </c:pt>
                <c:pt idx="126">
                  <c:v>-184.79920034545145</c:v>
                </c:pt>
                <c:pt idx="127">
                  <c:v>-182.06485686465373</c:v>
                </c:pt>
                <c:pt idx="128">
                  <c:v>-181.25955343345132</c:v>
                </c:pt>
                <c:pt idx="129">
                  <c:v>-181.17341135034764</c:v>
                </c:pt>
                <c:pt idx="130">
                  <c:v>-180.862577111414</c:v>
                </c:pt>
                <c:pt idx="131">
                  <c:v>-180.74786078712921</c:v>
                </c:pt>
                <c:pt idx="132">
                  <c:v>-179.35876212712068</c:v>
                </c:pt>
                <c:pt idx="133">
                  <c:v>-179.2502999016493</c:v>
                </c:pt>
                <c:pt idx="134">
                  <c:v>-179.16993084532677</c:v>
                </c:pt>
                <c:pt idx="135">
                  <c:v>-179.02563129187794</c:v>
                </c:pt>
                <c:pt idx="136">
                  <c:v>-178.71649683614524</c:v>
                </c:pt>
                <c:pt idx="137">
                  <c:v>-178.56108623891527</c:v>
                </c:pt>
                <c:pt idx="138">
                  <c:v>-177.27570399412008</c:v>
                </c:pt>
                <c:pt idx="139">
                  <c:v>-177.2649791838756</c:v>
                </c:pt>
                <c:pt idx="140">
                  <c:v>-177.11828460268504</c:v>
                </c:pt>
                <c:pt idx="141">
                  <c:v>-176.94654039302978</c:v>
                </c:pt>
                <c:pt idx="142">
                  <c:v>-175.04284282234428</c:v>
                </c:pt>
                <c:pt idx="143">
                  <c:v>-174.73676565881908</c:v>
                </c:pt>
                <c:pt idx="144">
                  <c:v>-172.04156089886075</c:v>
                </c:pt>
                <c:pt idx="145">
                  <c:v>-171.82545501570652</c:v>
                </c:pt>
                <c:pt idx="146">
                  <c:v>-171.510455704636</c:v>
                </c:pt>
                <c:pt idx="147">
                  <c:v>-171.30359749076496</c:v>
                </c:pt>
                <c:pt idx="148">
                  <c:v>-170.81155542512926</c:v>
                </c:pt>
                <c:pt idx="149">
                  <c:v>-170.40505441721254</c:v>
                </c:pt>
                <c:pt idx="150">
                  <c:v>-170.16033122852926</c:v>
                </c:pt>
                <c:pt idx="151">
                  <c:v>-167.72318014735129</c:v>
                </c:pt>
                <c:pt idx="152">
                  <c:v>-167.53561158938822</c:v>
                </c:pt>
                <c:pt idx="153">
                  <c:v>-165.54914259124007</c:v>
                </c:pt>
                <c:pt idx="154">
                  <c:v>-164.89952689459926</c:v>
                </c:pt>
                <c:pt idx="155">
                  <c:v>-164.19111960513081</c:v>
                </c:pt>
                <c:pt idx="156">
                  <c:v>-163.06181108532166</c:v>
                </c:pt>
                <c:pt idx="157">
                  <c:v>-163.05729642558575</c:v>
                </c:pt>
                <c:pt idx="158">
                  <c:v>-162.78411929532911</c:v>
                </c:pt>
                <c:pt idx="159">
                  <c:v>-162.26349376911904</c:v>
                </c:pt>
                <c:pt idx="160">
                  <c:v>-162.1711995187764</c:v>
                </c:pt>
                <c:pt idx="161">
                  <c:v>-161.97406668232148</c:v>
                </c:pt>
                <c:pt idx="162">
                  <c:v>-160.14491945729063</c:v>
                </c:pt>
                <c:pt idx="163">
                  <c:v>-158.58064799035427</c:v>
                </c:pt>
                <c:pt idx="164">
                  <c:v>-157.94650942711496</c:v>
                </c:pt>
                <c:pt idx="165">
                  <c:v>-156.97136955886492</c:v>
                </c:pt>
                <c:pt idx="166">
                  <c:v>-155.6002893974179</c:v>
                </c:pt>
                <c:pt idx="167">
                  <c:v>-154.86123972939527</c:v>
                </c:pt>
                <c:pt idx="168">
                  <c:v>-154.4104317922463</c:v>
                </c:pt>
                <c:pt idx="169">
                  <c:v>-154.3696659154713</c:v>
                </c:pt>
                <c:pt idx="170">
                  <c:v>-154.05758195104823</c:v>
                </c:pt>
                <c:pt idx="171">
                  <c:v>-153.42705053502974</c:v>
                </c:pt>
                <c:pt idx="172">
                  <c:v>-153.28885741664104</c:v>
                </c:pt>
                <c:pt idx="173">
                  <c:v>-151.33538742368725</c:v>
                </c:pt>
                <c:pt idx="174">
                  <c:v>-149.29619694443588</c:v>
                </c:pt>
                <c:pt idx="175">
                  <c:v>-149.20890512578558</c:v>
                </c:pt>
                <c:pt idx="176">
                  <c:v>-148.61057988813593</c:v>
                </c:pt>
                <c:pt idx="177">
                  <c:v>-148.60670714548326</c:v>
                </c:pt>
                <c:pt idx="178">
                  <c:v>-148.00062853652824</c:v>
                </c:pt>
                <c:pt idx="179">
                  <c:v>-146.11940841559175</c:v>
                </c:pt>
                <c:pt idx="180">
                  <c:v>-145.2702902111501</c:v>
                </c:pt>
                <c:pt idx="181">
                  <c:v>-143.6112203590024</c:v>
                </c:pt>
                <c:pt idx="182">
                  <c:v>-142.85224775409614</c:v>
                </c:pt>
                <c:pt idx="183">
                  <c:v>-142.61259969992938</c:v>
                </c:pt>
                <c:pt idx="184">
                  <c:v>-142.48213011909525</c:v>
                </c:pt>
                <c:pt idx="185">
                  <c:v>-142.48096857333996</c:v>
                </c:pt>
                <c:pt idx="186">
                  <c:v>-142.05905809712459</c:v>
                </c:pt>
                <c:pt idx="187">
                  <c:v>-142.00482140924512</c:v>
                </c:pt>
                <c:pt idx="188">
                  <c:v>-141.88319181362556</c:v>
                </c:pt>
                <c:pt idx="189">
                  <c:v>-141.71872619695267</c:v>
                </c:pt>
                <c:pt idx="190">
                  <c:v>-140.81960409311736</c:v>
                </c:pt>
                <c:pt idx="191">
                  <c:v>-140.48700409482024</c:v>
                </c:pt>
                <c:pt idx="192">
                  <c:v>-139.79986577724068</c:v>
                </c:pt>
                <c:pt idx="193">
                  <c:v>-139.38239917678112</c:v>
                </c:pt>
                <c:pt idx="194">
                  <c:v>-139.35847840596861</c:v>
                </c:pt>
                <c:pt idx="195">
                  <c:v>-139.13724100328588</c:v>
                </c:pt>
                <c:pt idx="196">
                  <c:v>-138.84741355494435</c:v>
                </c:pt>
                <c:pt idx="197">
                  <c:v>-138.1404488062152</c:v>
                </c:pt>
                <c:pt idx="198">
                  <c:v>-137.92287574853935</c:v>
                </c:pt>
                <c:pt idx="199">
                  <c:v>-136.21156946669973</c:v>
                </c:pt>
                <c:pt idx="200">
                  <c:v>-136.16861507811862</c:v>
                </c:pt>
                <c:pt idx="201">
                  <c:v>-135.89694073799168</c:v>
                </c:pt>
                <c:pt idx="202">
                  <c:v>-135.24719539408275</c:v>
                </c:pt>
                <c:pt idx="203">
                  <c:v>-135.05546643458121</c:v>
                </c:pt>
                <c:pt idx="204">
                  <c:v>-135.00388300219862</c:v>
                </c:pt>
                <c:pt idx="205">
                  <c:v>-134.03697153235967</c:v>
                </c:pt>
                <c:pt idx="206">
                  <c:v>-133.60973659521454</c:v>
                </c:pt>
                <c:pt idx="207">
                  <c:v>-133.60042212647275</c:v>
                </c:pt>
                <c:pt idx="208">
                  <c:v>-132.79415633413797</c:v>
                </c:pt>
                <c:pt idx="209">
                  <c:v>-132.13842878059751</c:v>
                </c:pt>
                <c:pt idx="210">
                  <c:v>-132.05442690133694</c:v>
                </c:pt>
                <c:pt idx="211">
                  <c:v>-132.05232773328925</c:v>
                </c:pt>
                <c:pt idx="212">
                  <c:v>-131.72474884372551</c:v>
                </c:pt>
                <c:pt idx="213">
                  <c:v>-131.7205690615346</c:v>
                </c:pt>
                <c:pt idx="214">
                  <c:v>-130.94497226574038</c:v>
                </c:pt>
                <c:pt idx="215">
                  <c:v>-130.7760440182642</c:v>
                </c:pt>
                <c:pt idx="216">
                  <c:v>-130.13323204754968</c:v>
                </c:pt>
                <c:pt idx="217">
                  <c:v>-129.94859735415659</c:v>
                </c:pt>
                <c:pt idx="218">
                  <c:v>-129.85628992228862</c:v>
                </c:pt>
                <c:pt idx="219">
                  <c:v>-129.61807696300789</c:v>
                </c:pt>
                <c:pt idx="220">
                  <c:v>-129.43996691297576</c:v>
                </c:pt>
                <c:pt idx="221">
                  <c:v>-129.42202956241906</c:v>
                </c:pt>
                <c:pt idx="222">
                  <c:v>-129.33862001692137</c:v>
                </c:pt>
                <c:pt idx="223">
                  <c:v>-128.08587707595646</c:v>
                </c:pt>
                <c:pt idx="224">
                  <c:v>-127.8302418895579</c:v>
                </c:pt>
                <c:pt idx="225">
                  <c:v>-127.64319304545268</c:v>
                </c:pt>
                <c:pt idx="226">
                  <c:v>-127.56429316700618</c:v>
                </c:pt>
                <c:pt idx="227">
                  <c:v>-127.484807734745</c:v>
                </c:pt>
                <c:pt idx="228">
                  <c:v>-127.09250158569928</c:v>
                </c:pt>
                <c:pt idx="229">
                  <c:v>-126.84798128322353</c:v>
                </c:pt>
                <c:pt idx="230">
                  <c:v>-126.02885909410297</c:v>
                </c:pt>
                <c:pt idx="231">
                  <c:v>-125.9357121023976</c:v>
                </c:pt>
                <c:pt idx="232">
                  <c:v>-125.56686720037149</c:v>
                </c:pt>
                <c:pt idx="233">
                  <c:v>-125.51771645084911</c:v>
                </c:pt>
                <c:pt idx="234">
                  <c:v>-125.46826338434957</c:v>
                </c:pt>
                <c:pt idx="235">
                  <c:v>-125.15580028480196</c:v>
                </c:pt>
                <c:pt idx="236">
                  <c:v>-125.15004912005004</c:v>
                </c:pt>
                <c:pt idx="237">
                  <c:v>-124.64040727369928</c:v>
                </c:pt>
                <c:pt idx="238">
                  <c:v>-124.39938469197551</c:v>
                </c:pt>
                <c:pt idx="239">
                  <c:v>-124.3404558583789</c:v>
                </c:pt>
                <c:pt idx="240">
                  <c:v>-123.49352339275242</c:v>
                </c:pt>
                <c:pt idx="241">
                  <c:v>-122.60883295063012</c:v>
                </c:pt>
                <c:pt idx="242">
                  <c:v>-120.97147151014725</c:v>
                </c:pt>
                <c:pt idx="243">
                  <c:v>-119.84963048927995</c:v>
                </c:pt>
                <c:pt idx="244">
                  <c:v>-118.86372890611175</c:v>
                </c:pt>
                <c:pt idx="245">
                  <c:v>-118.80095042880444</c:v>
                </c:pt>
                <c:pt idx="246">
                  <c:v>-117.3123011402276</c:v>
                </c:pt>
                <c:pt idx="247">
                  <c:v>-116.95388964221434</c:v>
                </c:pt>
                <c:pt idx="248">
                  <c:v>-116.87319348933006</c:v>
                </c:pt>
                <c:pt idx="249">
                  <c:v>-116.84952475547929</c:v>
                </c:pt>
                <c:pt idx="250">
                  <c:v>-116.81096084952138</c:v>
                </c:pt>
                <c:pt idx="251">
                  <c:v>-116.49532583410503</c:v>
                </c:pt>
                <c:pt idx="252">
                  <c:v>-115.89812601741569</c:v>
                </c:pt>
                <c:pt idx="253">
                  <c:v>-115.87795589432677</c:v>
                </c:pt>
                <c:pt idx="254">
                  <c:v>-115.54780120852847</c:v>
                </c:pt>
                <c:pt idx="255">
                  <c:v>-115.50085374277543</c:v>
                </c:pt>
                <c:pt idx="256">
                  <c:v>-114.67018267355959</c:v>
                </c:pt>
                <c:pt idx="257">
                  <c:v>-114.63787747655216</c:v>
                </c:pt>
                <c:pt idx="258">
                  <c:v>-114.16826262810649</c:v>
                </c:pt>
                <c:pt idx="259">
                  <c:v>-114.00105558023414</c:v>
                </c:pt>
                <c:pt idx="260">
                  <c:v>-113.06066227262966</c:v>
                </c:pt>
                <c:pt idx="261">
                  <c:v>-112.85074153469785</c:v>
                </c:pt>
                <c:pt idx="262">
                  <c:v>-112.18327329115513</c:v>
                </c:pt>
                <c:pt idx="263">
                  <c:v>-110.70872451718427</c:v>
                </c:pt>
                <c:pt idx="264">
                  <c:v>-110.25641387438543</c:v>
                </c:pt>
                <c:pt idx="265">
                  <c:v>-109.07607775827216</c:v>
                </c:pt>
                <c:pt idx="266">
                  <c:v>-108.93620703125156</c:v>
                </c:pt>
                <c:pt idx="267">
                  <c:v>-108.73065718972535</c:v>
                </c:pt>
                <c:pt idx="268">
                  <c:v>-108.52014608631602</c:v>
                </c:pt>
                <c:pt idx="269">
                  <c:v>-108.49364086802645</c:v>
                </c:pt>
                <c:pt idx="270">
                  <c:v>-108.34842851419231</c:v>
                </c:pt>
                <c:pt idx="271">
                  <c:v>-108.23215131766355</c:v>
                </c:pt>
                <c:pt idx="272">
                  <c:v>-108.02120713393704</c:v>
                </c:pt>
                <c:pt idx="273">
                  <c:v>-107.79649777922285</c:v>
                </c:pt>
                <c:pt idx="274">
                  <c:v>-107.67738951912753</c:v>
                </c:pt>
                <c:pt idx="275">
                  <c:v>-107.59219653211427</c:v>
                </c:pt>
                <c:pt idx="276">
                  <c:v>-106.97354275781097</c:v>
                </c:pt>
                <c:pt idx="277">
                  <c:v>-106.54351730952047</c:v>
                </c:pt>
                <c:pt idx="278">
                  <c:v>-105.56269583650607</c:v>
                </c:pt>
                <c:pt idx="279">
                  <c:v>-105.44324539025192</c:v>
                </c:pt>
                <c:pt idx="280">
                  <c:v>-105.23326570466521</c:v>
                </c:pt>
                <c:pt idx="281">
                  <c:v>-105.09768769956051</c:v>
                </c:pt>
                <c:pt idx="282">
                  <c:v>-105.01925755323732</c:v>
                </c:pt>
                <c:pt idx="283">
                  <c:v>-104.77435623232003</c:v>
                </c:pt>
                <c:pt idx="284">
                  <c:v>-104.33403084248948</c:v>
                </c:pt>
                <c:pt idx="285">
                  <c:v>-104.01375321691866</c:v>
                </c:pt>
                <c:pt idx="286">
                  <c:v>-103.95909174369838</c:v>
                </c:pt>
                <c:pt idx="287">
                  <c:v>-103.00892435491529</c:v>
                </c:pt>
                <c:pt idx="288">
                  <c:v>-102.71251188055891</c:v>
                </c:pt>
                <c:pt idx="289">
                  <c:v>-102.62649035775065</c:v>
                </c:pt>
                <c:pt idx="290">
                  <c:v>-102.61456824192055</c:v>
                </c:pt>
                <c:pt idx="291">
                  <c:v>-101.77152637302001</c:v>
                </c:pt>
                <c:pt idx="292">
                  <c:v>-99.46321601658822</c:v>
                </c:pt>
                <c:pt idx="293">
                  <c:v>-98.353623451644538</c:v>
                </c:pt>
                <c:pt idx="294">
                  <c:v>-97.811277631741504</c:v>
                </c:pt>
                <c:pt idx="295">
                  <c:v>-97.790354580728533</c:v>
                </c:pt>
                <c:pt idx="296">
                  <c:v>-97.695254117892162</c:v>
                </c:pt>
                <c:pt idx="297">
                  <c:v>-96.910403400929752</c:v>
                </c:pt>
                <c:pt idx="298">
                  <c:v>-96.151146939392518</c:v>
                </c:pt>
                <c:pt idx="299">
                  <c:v>-95.848512672276698</c:v>
                </c:pt>
                <c:pt idx="300">
                  <c:v>-95.645273595411552</c:v>
                </c:pt>
                <c:pt idx="301">
                  <c:v>-95.244824388310903</c:v>
                </c:pt>
                <c:pt idx="302">
                  <c:v>-95.200945405644262</c:v>
                </c:pt>
                <c:pt idx="303">
                  <c:v>-95.014215395881962</c:v>
                </c:pt>
                <c:pt idx="304">
                  <c:v>-94.558325052339896</c:v>
                </c:pt>
                <c:pt idx="305">
                  <c:v>-93.312916435069752</c:v>
                </c:pt>
                <c:pt idx="306">
                  <c:v>-93.142025449155057</c:v>
                </c:pt>
                <c:pt idx="307">
                  <c:v>-92.811868293829562</c:v>
                </c:pt>
                <c:pt idx="308">
                  <c:v>-92.250602142587795</c:v>
                </c:pt>
                <c:pt idx="309">
                  <c:v>-91.999455559518594</c:v>
                </c:pt>
                <c:pt idx="310">
                  <c:v>-91.3635369367462</c:v>
                </c:pt>
                <c:pt idx="311">
                  <c:v>-90.593704605994759</c:v>
                </c:pt>
                <c:pt idx="312">
                  <c:v>-90.353956712812675</c:v>
                </c:pt>
                <c:pt idx="313">
                  <c:v>-90.117155748682805</c:v>
                </c:pt>
                <c:pt idx="314">
                  <c:v>-89.97018296746559</c:v>
                </c:pt>
                <c:pt idx="315">
                  <c:v>-89.623442729297864</c:v>
                </c:pt>
                <c:pt idx="316">
                  <c:v>-89.053833698322833</c:v>
                </c:pt>
                <c:pt idx="317">
                  <c:v>-88.825099623969209</c:v>
                </c:pt>
                <c:pt idx="318">
                  <c:v>-88.462569068256144</c:v>
                </c:pt>
                <c:pt idx="319">
                  <c:v>-87.860545730581492</c:v>
                </c:pt>
                <c:pt idx="320">
                  <c:v>-87.683778269527011</c:v>
                </c:pt>
                <c:pt idx="321">
                  <c:v>-87.373307863442932</c:v>
                </c:pt>
                <c:pt idx="322">
                  <c:v>-86.584525187480708</c:v>
                </c:pt>
                <c:pt idx="323">
                  <c:v>-86.486346477555202</c:v>
                </c:pt>
                <c:pt idx="324">
                  <c:v>-86.402860233127967</c:v>
                </c:pt>
                <c:pt idx="325">
                  <c:v>-85.699800365147738</c:v>
                </c:pt>
                <c:pt idx="326">
                  <c:v>-85.101331766687196</c:v>
                </c:pt>
                <c:pt idx="327">
                  <c:v>-84.980055986874106</c:v>
                </c:pt>
                <c:pt idx="328">
                  <c:v>-84.599499587742315</c:v>
                </c:pt>
                <c:pt idx="329">
                  <c:v>-84.225236722586459</c:v>
                </c:pt>
                <c:pt idx="330">
                  <c:v>-83.605615215119442</c:v>
                </c:pt>
                <c:pt idx="331">
                  <c:v>-83.568855485375579</c:v>
                </c:pt>
                <c:pt idx="332">
                  <c:v>-83.520011489332262</c:v>
                </c:pt>
                <c:pt idx="333">
                  <c:v>-83.476502768974626</c:v>
                </c:pt>
                <c:pt idx="334">
                  <c:v>-82.682681661615945</c:v>
                </c:pt>
                <c:pt idx="335">
                  <c:v>-82.339960514855946</c:v>
                </c:pt>
                <c:pt idx="336">
                  <c:v>-82.316311906112702</c:v>
                </c:pt>
                <c:pt idx="337">
                  <c:v>-82.311064879283364</c:v>
                </c:pt>
                <c:pt idx="338">
                  <c:v>-82.306550192343082</c:v>
                </c:pt>
                <c:pt idx="339">
                  <c:v>-82.144041739777961</c:v>
                </c:pt>
                <c:pt idx="340">
                  <c:v>-80.490319417773804</c:v>
                </c:pt>
                <c:pt idx="341">
                  <c:v>-80.368181310347168</c:v>
                </c:pt>
                <c:pt idx="342">
                  <c:v>-80.277571169977691</c:v>
                </c:pt>
                <c:pt idx="343">
                  <c:v>-80.103818341654687</c:v>
                </c:pt>
                <c:pt idx="344">
                  <c:v>-80.069435040165459</c:v>
                </c:pt>
                <c:pt idx="345">
                  <c:v>-79.917095075811432</c:v>
                </c:pt>
                <c:pt idx="346">
                  <c:v>-79.662145612164267</c:v>
                </c:pt>
                <c:pt idx="347">
                  <c:v>-79.223118642486</c:v>
                </c:pt>
                <c:pt idx="348">
                  <c:v>-78.776844001547332</c:v>
                </c:pt>
                <c:pt idx="349">
                  <c:v>-78.771542699903407</c:v>
                </c:pt>
                <c:pt idx="350">
                  <c:v>-78.460352296887422</c:v>
                </c:pt>
                <c:pt idx="351">
                  <c:v>-76.844266564611374</c:v>
                </c:pt>
                <c:pt idx="352">
                  <c:v>-76.26404487830294</c:v>
                </c:pt>
                <c:pt idx="353">
                  <c:v>-75.793839287364918</c:v>
                </c:pt>
                <c:pt idx="354">
                  <c:v>-75.680037237929071</c:v>
                </c:pt>
                <c:pt idx="355">
                  <c:v>-74.723285097614465</c:v>
                </c:pt>
                <c:pt idx="356">
                  <c:v>-74.685042970139975</c:v>
                </c:pt>
                <c:pt idx="357">
                  <c:v>-74.339121595132369</c:v>
                </c:pt>
                <c:pt idx="358">
                  <c:v>-73.220199234497414</c:v>
                </c:pt>
                <c:pt idx="359">
                  <c:v>-72.951437863618906</c:v>
                </c:pt>
                <c:pt idx="360">
                  <c:v>-72.632016236745599</c:v>
                </c:pt>
                <c:pt idx="361">
                  <c:v>-72.488244986991802</c:v>
                </c:pt>
                <c:pt idx="362">
                  <c:v>-71.815372235656866</c:v>
                </c:pt>
                <c:pt idx="363">
                  <c:v>-71.743431443478215</c:v>
                </c:pt>
                <c:pt idx="364">
                  <c:v>-71.364142736052727</c:v>
                </c:pt>
                <c:pt idx="365">
                  <c:v>-71.188245564626868</c:v>
                </c:pt>
                <c:pt idx="366">
                  <c:v>-71.171778736502603</c:v>
                </c:pt>
                <c:pt idx="367">
                  <c:v>-70.475407939228461</c:v>
                </c:pt>
                <c:pt idx="368">
                  <c:v>-70.015588790070396</c:v>
                </c:pt>
                <c:pt idx="369">
                  <c:v>-69.727862155138482</c:v>
                </c:pt>
                <c:pt idx="370">
                  <c:v>-69.199454152521128</c:v>
                </c:pt>
                <c:pt idx="371">
                  <c:v>-68.685626705625495</c:v>
                </c:pt>
                <c:pt idx="372">
                  <c:v>-68.67776708056337</c:v>
                </c:pt>
                <c:pt idx="373">
                  <c:v>-68.471004190420189</c:v>
                </c:pt>
                <c:pt idx="374">
                  <c:v>-68.416344714261953</c:v>
                </c:pt>
                <c:pt idx="375">
                  <c:v>-68.270365938501456</c:v>
                </c:pt>
                <c:pt idx="376">
                  <c:v>-68.067085021512057</c:v>
                </c:pt>
                <c:pt idx="377">
                  <c:v>-66.60673316219264</c:v>
                </c:pt>
                <c:pt idx="378">
                  <c:v>-66.245500300914287</c:v>
                </c:pt>
                <c:pt idx="379">
                  <c:v>-65.436050628386027</c:v>
                </c:pt>
                <c:pt idx="380">
                  <c:v>-64.86418290688006</c:v>
                </c:pt>
                <c:pt idx="381">
                  <c:v>-64.577443538438743</c:v>
                </c:pt>
                <c:pt idx="382">
                  <c:v>-64.188454985462144</c:v>
                </c:pt>
                <c:pt idx="383">
                  <c:v>-63.444407697766458</c:v>
                </c:pt>
                <c:pt idx="384">
                  <c:v>-63.307972325403128</c:v>
                </c:pt>
                <c:pt idx="385">
                  <c:v>-63.148504305942403</c:v>
                </c:pt>
                <c:pt idx="386">
                  <c:v>-62.520968250348233</c:v>
                </c:pt>
                <c:pt idx="387">
                  <c:v>-62.516272297544809</c:v>
                </c:pt>
                <c:pt idx="388">
                  <c:v>-62.33138978064936</c:v>
                </c:pt>
                <c:pt idx="389">
                  <c:v>-62.313003418423648</c:v>
                </c:pt>
                <c:pt idx="390">
                  <c:v>-61.642920604655501</c:v>
                </c:pt>
                <c:pt idx="391">
                  <c:v>-61.193478525249169</c:v>
                </c:pt>
                <c:pt idx="392">
                  <c:v>-61.163401955821499</c:v>
                </c:pt>
                <c:pt idx="393">
                  <c:v>-61.024538481526413</c:v>
                </c:pt>
                <c:pt idx="394">
                  <c:v>-60.784864443611717</c:v>
                </c:pt>
                <c:pt idx="395">
                  <c:v>-60.578928399122098</c:v>
                </c:pt>
                <c:pt idx="396">
                  <c:v>-59.700564893307252</c:v>
                </c:pt>
                <c:pt idx="397">
                  <c:v>-58.268442979421415</c:v>
                </c:pt>
                <c:pt idx="398">
                  <c:v>-57.879138651354872</c:v>
                </c:pt>
                <c:pt idx="399">
                  <c:v>-57.431220497823539</c:v>
                </c:pt>
                <c:pt idx="400">
                  <c:v>-57.008011156221485</c:v>
                </c:pt>
                <c:pt idx="401">
                  <c:v>-56.625459438765397</c:v>
                </c:pt>
                <c:pt idx="402">
                  <c:v>-55.691325115847569</c:v>
                </c:pt>
                <c:pt idx="403">
                  <c:v>-55.496561165905256</c:v>
                </c:pt>
                <c:pt idx="404">
                  <c:v>-55.224015758951133</c:v>
                </c:pt>
                <c:pt idx="405">
                  <c:v>-54.918601085993686</c:v>
                </c:pt>
                <c:pt idx="406">
                  <c:v>-54.806628736755606</c:v>
                </c:pt>
                <c:pt idx="407">
                  <c:v>-53.915854815235384</c:v>
                </c:pt>
                <c:pt idx="408">
                  <c:v>-53.830804451374483</c:v>
                </c:pt>
                <c:pt idx="409">
                  <c:v>-53.659522108604769</c:v>
                </c:pt>
                <c:pt idx="410">
                  <c:v>-53.073793138965421</c:v>
                </c:pt>
                <c:pt idx="411">
                  <c:v>-53.047546135418287</c:v>
                </c:pt>
                <c:pt idx="412">
                  <c:v>-53.010547301311611</c:v>
                </c:pt>
                <c:pt idx="413">
                  <c:v>-52.974080596934385</c:v>
                </c:pt>
                <c:pt idx="414">
                  <c:v>-52.199387413971472</c:v>
                </c:pt>
                <c:pt idx="415">
                  <c:v>-51.14895427156678</c:v>
                </c:pt>
                <c:pt idx="416">
                  <c:v>-50.72921802197741</c:v>
                </c:pt>
                <c:pt idx="417">
                  <c:v>-50.609851362915144</c:v>
                </c:pt>
                <c:pt idx="418">
                  <c:v>-50.307207858101229</c:v>
                </c:pt>
                <c:pt idx="419">
                  <c:v>-50.242743946251153</c:v>
                </c:pt>
                <c:pt idx="420">
                  <c:v>-49.594395140976111</c:v>
                </c:pt>
                <c:pt idx="421">
                  <c:v>-49.519321307092625</c:v>
                </c:pt>
                <c:pt idx="422">
                  <c:v>-48.738695087783249</c:v>
                </c:pt>
                <c:pt idx="423">
                  <c:v>-48.290411775514912</c:v>
                </c:pt>
                <c:pt idx="424">
                  <c:v>-47.784402516820776</c:v>
                </c:pt>
                <c:pt idx="425">
                  <c:v>-47.758661639943526</c:v>
                </c:pt>
                <c:pt idx="426">
                  <c:v>-47.598611755460517</c:v>
                </c:pt>
                <c:pt idx="427">
                  <c:v>-47.120257095916678</c:v>
                </c:pt>
                <c:pt idx="428">
                  <c:v>-47.015611717952901</c:v>
                </c:pt>
                <c:pt idx="429">
                  <c:v>-46.900607655498995</c:v>
                </c:pt>
                <c:pt idx="430">
                  <c:v>-46.798532203077251</c:v>
                </c:pt>
                <c:pt idx="431">
                  <c:v>-46.045736654582193</c:v>
                </c:pt>
                <c:pt idx="432">
                  <c:v>-44.775603751409712</c:v>
                </c:pt>
                <c:pt idx="433">
                  <c:v>-44.692189242193976</c:v>
                </c:pt>
                <c:pt idx="434">
                  <c:v>-44.144015427604053</c:v>
                </c:pt>
                <c:pt idx="435">
                  <c:v>-43.447700921658793</c:v>
                </c:pt>
                <c:pt idx="436">
                  <c:v>-43.241197156121402</c:v>
                </c:pt>
                <c:pt idx="437">
                  <c:v>-42.564316304950431</c:v>
                </c:pt>
                <c:pt idx="438">
                  <c:v>-42.42890956489682</c:v>
                </c:pt>
                <c:pt idx="439">
                  <c:v>-42.113865752672268</c:v>
                </c:pt>
                <c:pt idx="440">
                  <c:v>-41.928990860887588</c:v>
                </c:pt>
                <c:pt idx="441">
                  <c:v>-41.334112948852194</c:v>
                </c:pt>
                <c:pt idx="442">
                  <c:v>-40.161207813619967</c:v>
                </c:pt>
                <c:pt idx="443">
                  <c:v>-39.060738466944684</c:v>
                </c:pt>
                <c:pt idx="444">
                  <c:v>-38.910193839718261</c:v>
                </c:pt>
                <c:pt idx="445">
                  <c:v>-38.698626228855915</c:v>
                </c:pt>
                <c:pt idx="446">
                  <c:v>-38.645139902363262</c:v>
                </c:pt>
                <c:pt idx="447">
                  <c:v>-38.149413804988853</c:v>
                </c:pt>
                <c:pt idx="448">
                  <c:v>-38.137648117176674</c:v>
                </c:pt>
                <c:pt idx="449">
                  <c:v>-36.724775373178339</c:v>
                </c:pt>
                <c:pt idx="450">
                  <c:v>-35.7864299743812</c:v>
                </c:pt>
                <c:pt idx="451">
                  <c:v>-35.747637450418729</c:v>
                </c:pt>
                <c:pt idx="452">
                  <c:v>-35.655918894453556</c:v>
                </c:pt>
                <c:pt idx="453">
                  <c:v>-35.178379593893538</c:v>
                </c:pt>
                <c:pt idx="454">
                  <c:v>-34.538873631320513</c:v>
                </c:pt>
                <c:pt idx="455">
                  <c:v>-34.352845474972831</c:v>
                </c:pt>
                <c:pt idx="456">
                  <c:v>-33.932175594993225</c:v>
                </c:pt>
                <c:pt idx="457">
                  <c:v>-33.296852927071832</c:v>
                </c:pt>
                <c:pt idx="458">
                  <c:v>-32.570374160372197</c:v>
                </c:pt>
                <c:pt idx="459">
                  <c:v>-32.091416311673576</c:v>
                </c:pt>
                <c:pt idx="460">
                  <c:v>-31.820830575639036</c:v>
                </c:pt>
                <c:pt idx="461">
                  <c:v>-31.59687745710842</c:v>
                </c:pt>
                <c:pt idx="462">
                  <c:v>-31.456345773693407</c:v>
                </c:pt>
                <c:pt idx="463">
                  <c:v>-31.35775325061725</c:v>
                </c:pt>
                <c:pt idx="464">
                  <c:v>-30.490576794881175</c:v>
                </c:pt>
                <c:pt idx="465">
                  <c:v>-28.560012971794198</c:v>
                </c:pt>
                <c:pt idx="466">
                  <c:v>-28.5060688529083</c:v>
                </c:pt>
                <c:pt idx="467">
                  <c:v>-28.217880789460114</c:v>
                </c:pt>
                <c:pt idx="468">
                  <c:v>-27.876345402140789</c:v>
                </c:pt>
                <c:pt idx="469">
                  <c:v>-27.340510366744105</c:v>
                </c:pt>
                <c:pt idx="470">
                  <c:v>-27.322846513202077</c:v>
                </c:pt>
                <c:pt idx="471">
                  <c:v>-27.226577609769304</c:v>
                </c:pt>
                <c:pt idx="472">
                  <c:v>-26.698757580295283</c:v>
                </c:pt>
                <c:pt idx="473">
                  <c:v>-26.166678958120404</c:v>
                </c:pt>
                <c:pt idx="474">
                  <c:v>-26.130661621566649</c:v>
                </c:pt>
                <c:pt idx="475">
                  <c:v>-25.726664412007597</c:v>
                </c:pt>
                <c:pt idx="476">
                  <c:v>-24.981581970302024</c:v>
                </c:pt>
                <c:pt idx="477">
                  <c:v>-24.764265899512356</c:v>
                </c:pt>
                <c:pt idx="478">
                  <c:v>-24.383407582526551</c:v>
                </c:pt>
                <c:pt idx="479">
                  <c:v>-23.492719673989853</c:v>
                </c:pt>
                <c:pt idx="480">
                  <c:v>-21.970703779786653</c:v>
                </c:pt>
                <c:pt idx="481">
                  <c:v>-21.912438255982245</c:v>
                </c:pt>
                <c:pt idx="482">
                  <c:v>-21.811091030025686</c:v>
                </c:pt>
                <c:pt idx="483">
                  <c:v>-21.380727661951802</c:v>
                </c:pt>
                <c:pt idx="484">
                  <c:v>-21.051282361094817</c:v>
                </c:pt>
                <c:pt idx="485">
                  <c:v>-20.881262068977183</c:v>
                </c:pt>
                <c:pt idx="486">
                  <c:v>-20.783029382449612</c:v>
                </c:pt>
                <c:pt idx="487">
                  <c:v>-20.739679216531243</c:v>
                </c:pt>
                <c:pt idx="488">
                  <c:v>-20.461258907412816</c:v>
                </c:pt>
                <c:pt idx="489">
                  <c:v>-19.551614226247768</c:v>
                </c:pt>
                <c:pt idx="490">
                  <c:v>-19.489588373992213</c:v>
                </c:pt>
                <c:pt idx="491">
                  <c:v>-19.422783335129914</c:v>
                </c:pt>
                <c:pt idx="492">
                  <c:v>-19.318472418000425</c:v>
                </c:pt>
                <c:pt idx="493">
                  <c:v>-19.250631324115947</c:v>
                </c:pt>
                <c:pt idx="494">
                  <c:v>-19.205821809167631</c:v>
                </c:pt>
                <c:pt idx="495">
                  <c:v>-18.765253922382158</c:v>
                </c:pt>
                <c:pt idx="496">
                  <c:v>-18.603833402554997</c:v>
                </c:pt>
                <c:pt idx="497">
                  <c:v>-18.573893017382261</c:v>
                </c:pt>
                <c:pt idx="498">
                  <c:v>-17.745851462526872</c:v>
                </c:pt>
                <c:pt idx="499">
                  <c:v>-17.248806710954579</c:v>
                </c:pt>
                <c:pt idx="500">
                  <c:v>-16.951077298339793</c:v>
                </c:pt>
                <c:pt idx="501">
                  <c:v>-16.428988807138644</c:v>
                </c:pt>
                <c:pt idx="502">
                  <c:v>-16.098200438137294</c:v>
                </c:pt>
                <c:pt idx="503">
                  <c:v>-16.033443945340462</c:v>
                </c:pt>
                <c:pt idx="504">
                  <c:v>-15.917842923530278</c:v>
                </c:pt>
                <c:pt idx="505">
                  <c:v>-15.738392459288962</c:v>
                </c:pt>
                <c:pt idx="506">
                  <c:v>-14.785964821265157</c:v>
                </c:pt>
                <c:pt idx="507">
                  <c:v>-14.326516775644444</c:v>
                </c:pt>
                <c:pt idx="508">
                  <c:v>-14.145466070138788</c:v>
                </c:pt>
                <c:pt idx="509">
                  <c:v>-14.06153665724022</c:v>
                </c:pt>
                <c:pt idx="510">
                  <c:v>-13.659570130378478</c:v>
                </c:pt>
                <c:pt idx="511">
                  <c:v>-13.644541948728715</c:v>
                </c:pt>
                <c:pt idx="512">
                  <c:v>-13.632601099641239</c:v>
                </c:pt>
                <c:pt idx="513">
                  <c:v>-13.409459174440775</c:v>
                </c:pt>
                <c:pt idx="514">
                  <c:v>-12.072855928290448</c:v>
                </c:pt>
                <c:pt idx="515">
                  <c:v>-11.960423782797454</c:v>
                </c:pt>
                <c:pt idx="516">
                  <c:v>-11.916887748755594</c:v>
                </c:pt>
                <c:pt idx="517">
                  <c:v>-11.765716800963258</c:v>
                </c:pt>
                <c:pt idx="518">
                  <c:v>-10.376967310053969</c:v>
                </c:pt>
                <c:pt idx="519">
                  <c:v>-8.8210550540084025</c:v>
                </c:pt>
                <c:pt idx="520">
                  <c:v>-8.7311070847777934</c:v>
                </c:pt>
                <c:pt idx="521">
                  <c:v>-8.4918954326261691</c:v>
                </c:pt>
                <c:pt idx="522">
                  <c:v>-8.3878082194507435</c:v>
                </c:pt>
                <c:pt idx="523">
                  <c:v>-7.6476056655772213</c:v>
                </c:pt>
                <c:pt idx="524">
                  <c:v>-7.6296623123345206</c:v>
                </c:pt>
                <c:pt idx="525">
                  <c:v>-7.197869038061893</c:v>
                </c:pt>
                <c:pt idx="526">
                  <c:v>-7.1688031475543994</c:v>
                </c:pt>
                <c:pt idx="527">
                  <c:v>-7.1466235524835389</c:v>
                </c:pt>
                <c:pt idx="528">
                  <c:v>-6.7628414436828175</c:v>
                </c:pt>
                <c:pt idx="529">
                  <c:v>-6.7021953829941419</c:v>
                </c:pt>
                <c:pt idx="530">
                  <c:v>-6.2949135008496793</c:v>
                </c:pt>
                <c:pt idx="531">
                  <c:v>-6.2184157681624228</c:v>
                </c:pt>
                <c:pt idx="532">
                  <c:v>-6.2161480494809975</c:v>
                </c:pt>
                <c:pt idx="533">
                  <c:v>-5.9084225798822123</c:v>
                </c:pt>
                <c:pt idx="534">
                  <c:v>-5.8708816619942485</c:v>
                </c:pt>
                <c:pt idx="535">
                  <c:v>-5.6340188298366574</c:v>
                </c:pt>
                <c:pt idx="536">
                  <c:v>-5.5408424071760072</c:v>
                </c:pt>
                <c:pt idx="537">
                  <c:v>-5.2646387800418841</c:v>
                </c:pt>
                <c:pt idx="538">
                  <c:v>-4.7232511078699853</c:v>
                </c:pt>
                <c:pt idx="539">
                  <c:v>-4.3328301327538234</c:v>
                </c:pt>
                <c:pt idx="540">
                  <c:v>-4.0708760013226879</c:v>
                </c:pt>
                <c:pt idx="541">
                  <c:v>-3.7304011907555901</c:v>
                </c:pt>
                <c:pt idx="542">
                  <c:v>-3.5657908155962885</c:v>
                </c:pt>
                <c:pt idx="543">
                  <c:v>-3.2955772185401178</c:v>
                </c:pt>
                <c:pt idx="544">
                  <c:v>-3.0345628549872612</c:v>
                </c:pt>
                <c:pt idx="545">
                  <c:v>-2.8568380436614906</c:v>
                </c:pt>
                <c:pt idx="546">
                  <c:v>-2.6557220214570454</c:v>
                </c:pt>
                <c:pt idx="547">
                  <c:v>-2.6045129123119817</c:v>
                </c:pt>
                <c:pt idx="548">
                  <c:v>-2.4049836585668598</c:v>
                </c:pt>
                <c:pt idx="549">
                  <c:v>-2.279856535307605</c:v>
                </c:pt>
                <c:pt idx="550">
                  <c:v>-1.6808296157706379</c:v>
                </c:pt>
                <c:pt idx="551">
                  <c:v>-1.5259010607752073</c:v>
                </c:pt>
                <c:pt idx="552">
                  <c:v>-0.6680545729774986</c:v>
                </c:pt>
                <c:pt idx="553">
                  <c:v>-0.50003173050540917</c:v>
                </c:pt>
                <c:pt idx="554">
                  <c:v>-0.46169216446126193</c:v>
                </c:pt>
                <c:pt idx="555">
                  <c:v>-3.979203512167169E-2</c:v>
                </c:pt>
                <c:pt idx="556">
                  <c:v>2.0339432068433416E-2</c:v>
                </c:pt>
                <c:pt idx="557">
                  <c:v>0.50919826929506773</c:v>
                </c:pt>
                <c:pt idx="558">
                  <c:v>1.2620492862128478</c:v>
                </c:pt>
                <c:pt idx="559">
                  <c:v>1.3308924056530496</c:v>
                </c:pt>
                <c:pt idx="560">
                  <c:v>2.0645543975119018</c:v>
                </c:pt>
                <c:pt idx="561">
                  <c:v>3.2837230303759721</c:v>
                </c:pt>
                <c:pt idx="562">
                  <c:v>3.4145693220153177</c:v>
                </c:pt>
                <c:pt idx="563">
                  <c:v>3.4280523206384985</c:v>
                </c:pt>
                <c:pt idx="564">
                  <c:v>3.469477033272983</c:v>
                </c:pt>
                <c:pt idx="565">
                  <c:v>4.2289476155570229</c:v>
                </c:pt>
                <c:pt idx="566">
                  <c:v>4.6835463080102224</c:v>
                </c:pt>
                <c:pt idx="567">
                  <c:v>4.7089263056372035</c:v>
                </c:pt>
                <c:pt idx="568">
                  <c:v>4.8005369199598773</c:v>
                </c:pt>
                <c:pt idx="569">
                  <c:v>5.1299132099076843</c:v>
                </c:pt>
                <c:pt idx="570">
                  <c:v>5.3516862947815271</c:v>
                </c:pt>
                <c:pt idx="571">
                  <c:v>7.0647736070943754</c:v>
                </c:pt>
                <c:pt idx="572">
                  <c:v>7.2532170912271487</c:v>
                </c:pt>
                <c:pt idx="573">
                  <c:v>7.6232948824355251</c:v>
                </c:pt>
                <c:pt idx="574">
                  <c:v>7.794468656861798</c:v>
                </c:pt>
                <c:pt idx="575">
                  <c:v>8.1306531403705566</c:v>
                </c:pt>
                <c:pt idx="576">
                  <c:v>8.4379002008960153</c:v>
                </c:pt>
                <c:pt idx="577">
                  <c:v>8.4850900594109557</c:v>
                </c:pt>
                <c:pt idx="578">
                  <c:v>8.7708754994381142</c:v>
                </c:pt>
                <c:pt idx="579">
                  <c:v>8.9314539883869308</c:v>
                </c:pt>
                <c:pt idx="580">
                  <c:v>9.3414004739067629</c:v>
                </c:pt>
                <c:pt idx="581">
                  <c:v>10.210747670190406</c:v>
                </c:pt>
                <c:pt idx="582">
                  <c:v>11.160765025426883</c:v>
                </c:pt>
                <c:pt idx="583">
                  <c:v>11.24297942500538</c:v>
                </c:pt>
                <c:pt idx="584">
                  <c:v>11.845512247746909</c:v>
                </c:pt>
                <c:pt idx="585">
                  <c:v>12.116101458488606</c:v>
                </c:pt>
                <c:pt idx="586">
                  <c:v>12.246953917991348</c:v>
                </c:pt>
                <c:pt idx="587">
                  <c:v>12.273749010222017</c:v>
                </c:pt>
                <c:pt idx="588">
                  <c:v>12.751580251538439</c:v>
                </c:pt>
                <c:pt idx="589">
                  <c:v>13.131845005825404</c:v>
                </c:pt>
                <c:pt idx="590">
                  <c:v>13.214007795115638</c:v>
                </c:pt>
                <c:pt idx="591">
                  <c:v>13.618822392261709</c:v>
                </c:pt>
                <c:pt idx="592">
                  <c:v>13.706774780651743</c:v>
                </c:pt>
                <c:pt idx="593">
                  <c:v>13.97363482546394</c:v>
                </c:pt>
                <c:pt idx="594">
                  <c:v>15.465658296825509</c:v>
                </c:pt>
                <c:pt idx="595">
                  <c:v>15.658081115947812</c:v>
                </c:pt>
                <c:pt idx="596">
                  <c:v>16.117730044159718</c:v>
                </c:pt>
                <c:pt idx="597">
                  <c:v>16.236233363401318</c:v>
                </c:pt>
                <c:pt idx="598">
                  <c:v>17.201005830568796</c:v>
                </c:pt>
                <c:pt idx="599">
                  <c:v>17.311970553687161</c:v>
                </c:pt>
                <c:pt idx="600">
                  <c:v>17.34925398395491</c:v>
                </c:pt>
                <c:pt idx="601">
                  <c:v>17.972533628868131</c:v>
                </c:pt>
                <c:pt idx="602">
                  <c:v>18.045036689860741</c:v>
                </c:pt>
                <c:pt idx="603">
                  <c:v>18.190662567768435</c:v>
                </c:pt>
                <c:pt idx="604">
                  <c:v>18.665886562141896</c:v>
                </c:pt>
                <c:pt idx="605">
                  <c:v>18.711364465455613</c:v>
                </c:pt>
                <c:pt idx="606">
                  <c:v>18.90571683393426</c:v>
                </c:pt>
                <c:pt idx="607">
                  <c:v>19.32477071108281</c:v>
                </c:pt>
                <c:pt idx="608">
                  <c:v>20.456750960570467</c:v>
                </c:pt>
                <c:pt idx="609">
                  <c:v>20.824056825544449</c:v>
                </c:pt>
                <c:pt idx="610">
                  <c:v>21.758746825555495</c:v>
                </c:pt>
                <c:pt idx="611">
                  <c:v>22.072780056846558</c:v>
                </c:pt>
                <c:pt idx="612">
                  <c:v>22.417140604800036</c:v>
                </c:pt>
                <c:pt idx="613">
                  <c:v>22.490815679963895</c:v>
                </c:pt>
                <c:pt idx="614">
                  <c:v>23.576732093529824</c:v>
                </c:pt>
                <c:pt idx="615">
                  <c:v>24.010237280591465</c:v>
                </c:pt>
                <c:pt idx="616">
                  <c:v>24.099480614902127</c:v>
                </c:pt>
                <c:pt idx="617">
                  <c:v>24.445261066482491</c:v>
                </c:pt>
                <c:pt idx="618">
                  <c:v>24.745225859373967</c:v>
                </c:pt>
                <c:pt idx="619">
                  <c:v>25.43529597229411</c:v>
                </c:pt>
                <c:pt idx="620">
                  <c:v>25.439911607360578</c:v>
                </c:pt>
                <c:pt idx="621">
                  <c:v>25.448624247848652</c:v>
                </c:pt>
                <c:pt idx="622">
                  <c:v>25.480511807851265</c:v>
                </c:pt>
                <c:pt idx="623">
                  <c:v>25.669963280531988</c:v>
                </c:pt>
                <c:pt idx="624">
                  <c:v>25.987311943362787</c:v>
                </c:pt>
                <c:pt idx="625">
                  <c:v>26.745503020924538</c:v>
                </c:pt>
                <c:pt idx="626">
                  <c:v>26.813213674954017</c:v>
                </c:pt>
                <c:pt idx="627">
                  <c:v>26.874553444016254</c:v>
                </c:pt>
                <c:pt idx="628">
                  <c:v>26.991313923233136</c:v>
                </c:pt>
                <c:pt idx="629">
                  <c:v>28.048186723290158</c:v>
                </c:pt>
                <c:pt idx="630">
                  <c:v>28.833677336053352</c:v>
                </c:pt>
                <c:pt idx="631">
                  <c:v>28.961472011898145</c:v>
                </c:pt>
                <c:pt idx="632">
                  <c:v>29.001670007281412</c:v>
                </c:pt>
                <c:pt idx="633">
                  <c:v>29.303543761753694</c:v>
                </c:pt>
                <c:pt idx="634">
                  <c:v>30.168831408752524</c:v>
                </c:pt>
                <c:pt idx="635">
                  <c:v>31.142856127047303</c:v>
                </c:pt>
                <c:pt idx="636">
                  <c:v>32.013712051700104</c:v>
                </c:pt>
                <c:pt idx="637">
                  <c:v>32.025199514627161</c:v>
                </c:pt>
                <c:pt idx="638">
                  <c:v>33.432355678319951</c:v>
                </c:pt>
                <c:pt idx="639">
                  <c:v>33.552882169956284</c:v>
                </c:pt>
                <c:pt idx="640">
                  <c:v>33.585213335057148</c:v>
                </c:pt>
                <c:pt idx="641">
                  <c:v>33.674979454733915</c:v>
                </c:pt>
                <c:pt idx="642">
                  <c:v>34.885660027959467</c:v>
                </c:pt>
                <c:pt idx="643">
                  <c:v>34.896007770319287</c:v>
                </c:pt>
                <c:pt idx="644">
                  <c:v>35.446589275763799</c:v>
                </c:pt>
                <c:pt idx="645">
                  <c:v>35.535494546845065</c:v>
                </c:pt>
                <c:pt idx="646">
                  <c:v>35.886482768415675</c:v>
                </c:pt>
                <c:pt idx="647">
                  <c:v>35.992631667931775</c:v>
                </c:pt>
                <c:pt idx="648">
                  <c:v>36.064608910800096</c:v>
                </c:pt>
                <c:pt idx="649">
                  <c:v>36.309183540213475</c:v>
                </c:pt>
                <c:pt idx="650">
                  <c:v>36.370246254517028</c:v>
                </c:pt>
                <c:pt idx="651">
                  <c:v>36.484170472515785</c:v>
                </c:pt>
                <c:pt idx="652">
                  <c:v>36.912768836996314</c:v>
                </c:pt>
                <c:pt idx="653">
                  <c:v>37.224528462809161</c:v>
                </c:pt>
                <c:pt idx="654">
                  <c:v>37.596353609495637</c:v>
                </c:pt>
                <c:pt idx="655">
                  <c:v>38.236664697961814</c:v>
                </c:pt>
                <c:pt idx="656">
                  <c:v>38.684351826141331</c:v>
                </c:pt>
                <c:pt idx="657">
                  <c:v>38.754638645984897</c:v>
                </c:pt>
                <c:pt idx="658">
                  <c:v>39.333877567804812</c:v>
                </c:pt>
                <c:pt idx="659">
                  <c:v>39.859406319852376</c:v>
                </c:pt>
                <c:pt idx="660">
                  <c:v>39.928798034077268</c:v>
                </c:pt>
                <c:pt idx="661">
                  <c:v>40.106383902937694</c:v>
                </c:pt>
                <c:pt idx="662">
                  <c:v>40.484461009351818</c:v>
                </c:pt>
                <c:pt idx="663">
                  <c:v>40.674945778850507</c:v>
                </c:pt>
                <c:pt idx="664">
                  <c:v>41.193428906887476</c:v>
                </c:pt>
                <c:pt idx="665">
                  <c:v>41.269064255606267</c:v>
                </c:pt>
                <c:pt idx="666">
                  <c:v>41.437397448210547</c:v>
                </c:pt>
                <c:pt idx="667">
                  <c:v>42.011419176400942</c:v>
                </c:pt>
                <c:pt idx="668">
                  <c:v>43.531669434649892</c:v>
                </c:pt>
                <c:pt idx="669">
                  <c:v>43.907535285026185</c:v>
                </c:pt>
                <c:pt idx="670">
                  <c:v>45.023042987860279</c:v>
                </c:pt>
                <c:pt idx="671">
                  <c:v>45.553858753057931</c:v>
                </c:pt>
                <c:pt idx="672">
                  <c:v>45.763559836114574</c:v>
                </c:pt>
                <c:pt idx="673">
                  <c:v>45.862265056254934</c:v>
                </c:pt>
                <c:pt idx="674">
                  <c:v>46.134764082802661</c:v>
                </c:pt>
                <c:pt idx="675">
                  <c:v>46.599485808964531</c:v>
                </c:pt>
                <c:pt idx="676">
                  <c:v>46.913241903462563</c:v>
                </c:pt>
                <c:pt idx="677">
                  <c:v>47.755555402763413</c:v>
                </c:pt>
                <c:pt idx="678">
                  <c:v>48.073538038830691</c:v>
                </c:pt>
                <c:pt idx="679">
                  <c:v>48.084811066313776</c:v>
                </c:pt>
                <c:pt idx="680">
                  <c:v>48.119357961911192</c:v>
                </c:pt>
                <c:pt idx="681">
                  <c:v>48.160630057075934</c:v>
                </c:pt>
                <c:pt idx="682">
                  <c:v>49.351366152216237</c:v>
                </c:pt>
                <c:pt idx="683">
                  <c:v>49.372168256743066</c:v>
                </c:pt>
                <c:pt idx="684">
                  <c:v>49.380427419167184</c:v>
                </c:pt>
                <c:pt idx="685">
                  <c:v>50.063799252130963</c:v>
                </c:pt>
                <c:pt idx="686">
                  <c:v>50.696607359520492</c:v>
                </c:pt>
                <c:pt idx="687">
                  <c:v>51.287664914577661</c:v>
                </c:pt>
                <c:pt idx="688">
                  <c:v>51.524968738876709</c:v>
                </c:pt>
                <c:pt idx="689">
                  <c:v>52.368327144239245</c:v>
                </c:pt>
                <c:pt idx="690">
                  <c:v>52.538541916281254</c:v>
                </c:pt>
                <c:pt idx="691">
                  <c:v>54.890759290811793</c:v>
                </c:pt>
                <c:pt idx="692">
                  <c:v>56.883852858483003</c:v>
                </c:pt>
                <c:pt idx="693">
                  <c:v>57.541795823379104</c:v>
                </c:pt>
                <c:pt idx="694">
                  <c:v>58.257678811288095</c:v>
                </c:pt>
                <c:pt idx="695">
                  <c:v>58.448309206773907</c:v>
                </c:pt>
                <c:pt idx="696">
                  <c:v>58.482534660035007</c:v>
                </c:pt>
                <c:pt idx="697">
                  <c:v>58.869324174339091</c:v>
                </c:pt>
                <c:pt idx="698">
                  <c:v>59.315699326117887</c:v>
                </c:pt>
                <c:pt idx="699">
                  <c:v>59.382818295321933</c:v>
                </c:pt>
                <c:pt idx="700">
                  <c:v>59.384413018251671</c:v>
                </c:pt>
                <c:pt idx="701">
                  <c:v>61.742948946172625</c:v>
                </c:pt>
                <c:pt idx="702">
                  <c:v>62.026739723696259</c:v>
                </c:pt>
                <c:pt idx="703">
                  <c:v>62.064302419078871</c:v>
                </c:pt>
                <c:pt idx="704">
                  <c:v>62.20567242830041</c:v>
                </c:pt>
                <c:pt idx="705">
                  <c:v>62.365477605307653</c:v>
                </c:pt>
                <c:pt idx="706">
                  <c:v>62.365479820145488</c:v>
                </c:pt>
                <c:pt idx="707">
                  <c:v>62.533736390826959</c:v>
                </c:pt>
                <c:pt idx="708">
                  <c:v>62.801274174184073</c:v>
                </c:pt>
                <c:pt idx="709">
                  <c:v>62.896030444616251</c:v>
                </c:pt>
                <c:pt idx="710">
                  <c:v>62.957065628360468</c:v>
                </c:pt>
                <c:pt idx="711">
                  <c:v>63.42845368091114</c:v>
                </c:pt>
                <c:pt idx="712">
                  <c:v>63.452797463830365</c:v>
                </c:pt>
                <c:pt idx="713">
                  <c:v>64.478893462897929</c:v>
                </c:pt>
                <c:pt idx="714">
                  <c:v>64.510910785639467</c:v>
                </c:pt>
                <c:pt idx="715">
                  <c:v>65.024791359337797</c:v>
                </c:pt>
                <c:pt idx="716">
                  <c:v>65.163801496534987</c:v>
                </c:pt>
                <c:pt idx="717">
                  <c:v>67.723693391440818</c:v>
                </c:pt>
                <c:pt idx="718">
                  <c:v>68.027120263353936</c:v>
                </c:pt>
                <c:pt idx="719">
                  <c:v>69.554815549429961</c:v>
                </c:pt>
                <c:pt idx="720">
                  <c:v>69.825172397858353</c:v>
                </c:pt>
                <c:pt idx="721">
                  <c:v>71.200132943726771</c:v>
                </c:pt>
                <c:pt idx="722">
                  <c:v>71.874811410728299</c:v>
                </c:pt>
                <c:pt idx="723">
                  <c:v>71.905341114284752</c:v>
                </c:pt>
                <c:pt idx="724">
                  <c:v>72.028013334293647</c:v>
                </c:pt>
                <c:pt idx="725">
                  <c:v>72.456697679107506</c:v>
                </c:pt>
                <c:pt idx="726">
                  <c:v>72.635286174152085</c:v>
                </c:pt>
                <c:pt idx="727">
                  <c:v>72.86227606350846</c:v>
                </c:pt>
                <c:pt idx="728">
                  <c:v>73.305499667669224</c:v>
                </c:pt>
                <c:pt idx="729">
                  <c:v>73.880065592157592</c:v>
                </c:pt>
                <c:pt idx="730">
                  <c:v>74.764566855890237</c:v>
                </c:pt>
                <c:pt idx="731">
                  <c:v>75.122367421948567</c:v>
                </c:pt>
                <c:pt idx="732">
                  <c:v>75.542081487057246</c:v>
                </c:pt>
                <c:pt idx="733">
                  <c:v>76.166070472096109</c:v>
                </c:pt>
                <c:pt idx="734">
                  <c:v>77.138503521387292</c:v>
                </c:pt>
                <c:pt idx="735">
                  <c:v>77.514713360412813</c:v>
                </c:pt>
                <c:pt idx="736">
                  <c:v>77.937198995594187</c:v>
                </c:pt>
                <c:pt idx="737">
                  <c:v>78.023263451228246</c:v>
                </c:pt>
                <c:pt idx="738">
                  <c:v>78.183130420005071</c:v>
                </c:pt>
                <c:pt idx="739">
                  <c:v>79.134864968888479</c:v>
                </c:pt>
                <c:pt idx="740">
                  <c:v>79.227555614263906</c:v>
                </c:pt>
                <c:pt idx="741">
                  <c:v>79.385555802180065</c:v>
                </c:pt>
                <c:pt idx="742">
                  <c:v>79.63677071575195</c:v>
                </c:pt>
                <c:pt idx="743">
                  <c:v>80.09157393679456</c:v>
                </c:pt>
                <c:pt idx="744">
                  <c:v>80.780710671406069</c:v>
                </c:pt>
                <c:pt idx="745">
                  <c:v>81.159574103767454</c:v>
                </c:pt>
                <c:pt idx="746">
                  <c:v>81.402422515713226</c:v>
                </c:pt>
                <c:pt idx="747">
                  <c:v>81.737343933185116</c:v>
                </c:pt>
                <c:pt idx="748">
                  <c:v>82.819057894709758</c:v>
                </c:pt>
                <c:pt idx="749">
                  <c:v>82.968187857843262</c:v>
                </c:pt>
                <c:pt idx="750">
                  <c:v>83.160375843384188</c:v>
                </c:pt>
                <c:pt idx="751">
                  <c:v>83.377475457662044</c:v>
                </c:pt>
                <c:pt idx="752">
                  <c:v>83.68363815804662</c:v>
                </c:pt>
                <c:pt idx="753">
                  <c:v>84.315995506899611</c:v>
                </c:pt>
                <c:pt idx="754">
                  <c:v>84.65796768072893</c:v>
                </c:pt>
                <c:pt idx="755">
                  <c:v>85.886619504102228</c:v>
                </c:pt>
                <c:pt idx="756">
                  <c:v>86.052716953456979</c:v>
                </c:pt>
                <c:pt idx="757">
                  <c:v>86.526638557217098</c:v>
                </c:pt>
                <c:pt idx="758">
                  <c:v>87.521956091365553</c:v>
                </c:pt>
                <c:pt idx="759">
                  <c:v>88.046080324601377</c:v>
                </c:pt>
                <c:pt idx="760">
                  <c:v>88.197360059334684</c:v>
                </c:pt>
                <c:pt idx="761">
                  <c:v>88.522333638905366</c:v>
                </c:pt>
                <c:pt idx="762">
                  <c:v>88.853516517454267</c:v>
                </c:pt>
                <c:pt idx="763">
                  <c:v>89.140435424697273</c:v>
                </c:pt>
                <c:pt idx="764">
                  <c:v>90.20431466580709</c:v>
                </c:pt>
                <c:pt idx="765">
                  <c:v>90.724936203321761</c:v>
                </c:pt>
                <c:pt idx="766">
                  <c:v>91.357093555124763</c:v>
                </c:pt>
                <c:pt idx="767">
                  <c:v>93.811621828518639</c:v>
                </c:pt>
                <c:pt idx="768">
                  <c:v>93.917647403205152</c:v>
                </c:pt>
                <c:pt idx="769">
                  <c:v>94.081981284321913</c:v>
                </c:pt>
                <c:pt idx="770">
                  <c:v>94.694012720871939</c:v>
                </c:pt>
                <c:pt idx="771">
                  <c:v>94.823294383119332</c:v>
                </c:pt>
                <c:pt idx="772">
                  <c:v>95.165729863408899</c:v>
                </c:pt>
                <c:pt idx="773">
                  <c:v>96.02541556512783</c:v>
                </c:pt>
                <c:pt idx="774">
                  <c:v>96.335557264030285</c:v>
                </c:pt>
                <c:pt idx="775">
                  <c:v>96.872213326032735</c:v>
                </c:pt>
                <c:pt idx="776">
                  <c:v>97.366837360589159</c:v>
                </c:pt>
                <c:pt idx="777">
                  <c:v>97.785433402499905</c:v>
                </c:pt>
                <c:pt idx="778">
                  <c:v>98.023153469481528</c:v>
                </c:pt>
                <c:pt idx="779">
                  <c:v>100.0512622213657</c:v>
                </c:pt>
                <c:pt idx="780">
                  <c:v>100.89672033831587</c:v>
                </c:pt>
                <c:pt idx="781">
                  <c:v>101.31311526648396</c:v>
                </c:pt>
                <c:pt idx="782">
                  <c:v>101.9970016573218</c:v>
                </c:pt>
                <c:pt idx="783">
                  <c:v>102.06931506339714</c:v>
                </c:pt>
                <c:pt idx="784">
                  <c:v>102.10150277019905</c:v>
                </c:pt>
                <c:pt idx="785">
                  <c:v>102.45146154889537</c:v>
                </c:pt>
                <c:pt idx="786">
                  <c:v>103.17428569877818</c:v>
                </c:pt>
                <c:pt idx="787">
                  <c:v>103.52745038037922</c:v>
                </c:pt>
                <c:pt idx="788">
                  <c:v>103.61665928381288</c:v>
                </c:pt>
                <c:pt idx="789">
                  <c:v>103.87405830194037</c:v>
                </c:pt>
                <c:pt idx="790">
                  <c:v>104.5618950281215</c:v>
                </c:pt>
                <c:pt idx="791">
                  <c:v>105.22750057148485</c:v>
                </c:pt>
                <c:pt idx="792">
                  <c:v>106.77737688694651</c:v>
                </c:pt>
                <c:pt idx="793">
                  <c:v>106.87402027106492</c:v>
                </c:pt>
                <c:pt idx="794">
                  <c:v>109.87196786172137</c:v>
                </c:pt>
                <c:pt idx="795">
                  <c:v>110.59978711943667</c:v>
                </c:pt>
                <c:pt idx="796">
                  <c:v>110.96200466242759</c:v>
                </c:pt>
                <c:pt idx="797">
                  <c:v>112.47502388755859</c:v>
                </c:pt>
                <c:pt idx="798">
                  <c:v>112.51017517690421</c:v>
                </c:pt>
                <c:pt idx="799">
                  <c:v>112.61814061787206</c:v>
                </c:pt>
                <c:pt idx="800">
                  <c:v>113.2525115336252</c:v>
                </c:pt>
                <c:pt idx="801">
                  <c:v>115.96365346949797</c:v>
                </c:pt>
                <c:pt idx="802">
                  <c:v>116.1203566677015</c:v>
                </c:pt>
                <c:pt idx="803">
                  <c:v>116.32072043781287</c:v>
                </c:pt>
                <c:pt idx="804">
                  <c:v>116.86797538257836</c:v>
                </c:pt>
                <c:pt idx="805">
                  <c:v>117.15872919653509</c:v>
                </c:pt>
                <c:pt idx="806">
                  <c:v>117.9284578354398</c:v>
                </c:pt>
                <c:pt idx="807">
                  <c:v>118.17312892316191</c:v>
                </c:pt>
                <c:pt idx="808">
                  <c:v>118.39576459370547</c:v>
                </c:pt>
                <c:pt idx="809">
                  <c:v>118.56266963296081</c:v>
                </c:pt>
                <c:pt idx="810">
                  <c:v>118.72043692957159</c:v>
                </c:pt>
                <c:pt idx="811">
                  <c:v>118.9105821192889</c:v>
                </c:pt>
                <c:pt idx="812">
                  <c:v>119.23763832459642</c:v>
                </c:pt>
                <c:pt idx="813">
                  <c:v>119.41900609788834</c:v>
                </c:pt>
                <c:pt idx="814">
                  <c:v>120.0693671788309</c:v>
                </c:pt>
                <c:pt idx="815">
                  <c:v>120.73616245884836</c:v>
                </c:pt>
                <c:pt idx="816">
                  <c:v>120.83741003691662</c:v>
                </c:pt>
                <c:pt idx="817">
                  <c:v>120.9812129595813</c:v>
                </c:pt>
                <c:pt idx="818">
                  <c:v>121.78979050970256</c:v>
                </c:pt>
                <c:pt idx="819">
                  <c:v>122.27160778824981</c:v>
                </c:pt>
                <c:pt idx="820">
                  <c:v>122.92621733418014</c:v>
                </c:pt>
                <c:pt idx="821">
                  <c:v>123.07975951024844</c:v>
                </c:pt>
                <c:pt idx="822">
                  <c:v>123.25077578559313</c:v>
                </c:pt>
                <c:pt idx="823">
                  <c:v>124.35380949248643</c:v>
                </c:pt>
                <c:pt idx="824">
                  <c:v>125.07876473055919</c:v>
                </c:pt>
                <c:pt idx="825">
                  <c:v>125.08116836685268</c:v>
                </c:pt>
                <c:pt idx="826">
                  <c:v>126.72349637107246</c:v>
                </c:pt>
                <c:pt idx="827">
                  <c:v>127.26640585076773</c:v>
                </c:pt>
                <c:pt idx="828">
                  <c:v>127.5510975412065</c:v>
                </c:pt>
                <c:pt idx="829">
                  <c:v>128.87560156305463</c:v>
                </c:pt>
                <c:pt idx="830">
                  <c:v>129.00294560669664</c:v>
                </c:pt>
                <c:pt idx="831">
                  <c:v>129.13643231603584</c:v>
                </c:pt>
                <c:pt idx="832">
                  <c:v>129.94656350303879</c:v>
                </c:pt>
                <c:pt idx="833">
                  <c:v>130.8641992621389</c:v>
                </c:pt>
                <c:pt idx="834">
                  <c:v>131.80133749047772</c:v>
                </c:pt>
                <c:pt idx="835">
                  <c:v>133.62895018178037</c:v>
                </c:pt>
                <c:pt idx="836">
                  <c:v>134.16972568752337</c:v>
                </c:pt>
                <c:pt idx="837">
                  <c:v>134.35070785986355</c:v>
                </c:pt>
                <c:pt idx="838">
                  <c:v>135.07362723275807</c:v>
                </c:pt>
                <c:pt idx="839">
                  <c:v>137.17858623075688</c:v>
                </c:pt>
                <c:pt idx="840">
                  <c:v>138.20290334974408</c:v>
                </c:pt>
                <c:pt idx="841">
                  <c:v>139.66248635117452</c:v>
                </c:pt>
                <c:pt idx="842">
                  <c:v>140.69002503820934</c:v>
                </c:pt>
                <c:pt idx="843">
                  <c:v>140.79823177890992</c:v>
                </c:pt>
                <c:pt idx="844">
                  <c:v>141.39837309461367</c:v>
                </c:pt>
                <c:pt idx="845">
                  <c:v>142.03967861746594</c:v>
                </c:pt>
                <c:pt idx="846">
                  <c:v>143.23604937471558</c:v>
                </c:pt>
                <c:pt idx="847">
                  <c:v>143.68919625225078</c:v>
                </c:pt>
                <c:pt idx="848">
                  <c:v>144.08169901327895</c:v>
                </c:pt>
                <c:pt idx="849">
                  <c:v>145.28982874494702</c:v>
                </c:pt>
                <c:pt idx="850">
                  <c:v>145.66286270800867</c:v>
                </c:pt>
                <c:pt idx="851">
                  <c:v>148.12684501420702</c:v>
                </c:pt>
                <c:pt idx="852">
                  <c:v>148.31707908116292</c:v>
                </c:pt>
                <c:pt idx="853">
                  <c:v>149.37957373190821</c:v>
                </c:pt>
                <c:pt idx="854">
                  <c:v>149.90481866616298</c:v>
                </c:pt>
                <c:pt idx="855">
                  <c:v>149.92189351545974</c:v>
                </c:pt>
                <c:pt idx="856">
                  <c:v>150.12580083693535</c:v>
                </c:pt>
                <c:pt idx="857">
                  <c:v>150.46927772975289</c:v>
                </c:pt>
                <c:pt idx="858">
                  <c:v>150.60449546302013</c:v>
                </c:pt>
                <c:pt idx="859">
                  <c:v>150.71505935931663</c:v>
                </c:pt>
                <c:pt idx="860">
                  <c:v>151.26733796987153</c:v>
                </c:pt>
                <c:pt idx="861">
                  <c:v>153.12335124334416</c:v>
                </c:pt>
                <c:pt idx="862">
                  <c:v>153.55860629741142</c:v>
                </c:pt>
                <c:pt idx="863">
                  <c:v>153.62115664081514</c:v>
                </c:pt>
                <c:pt idx="864">
                  <c:v>154.07217043025449</c:v>
                </c:pt>
                <c:pt idx="865">
                  <c:v>155.20046219228857</c:v>
                </c:pt>
                <c:pt idx="866">
                  <c:v>156.10692943588171</c:v>
                </c:pt>
                <c:pt idx="867">
                  <c:v>156.28310444766228</c:v>
                </c:pt>
                <c:pt idx="868">
                  <c:v>156.43162185370852</c:v>
                </c:pt>
                <c:pt idx="869">
                  <c:v>156.59432099619809</c:v>
                </c:pt>
                <c:pt idx="870">
                  <c:v>157.46906730116348</c:v>
                </c:pt>
                <c:pt idx="871">
                  <c:v>159.07665118947102</c:v>
                </c:pt>
                <c:pt idx="872">
                  <c:v>160.28382925316245</c:v>
                </c:pt>
                <c:pt idx="873">
                  <c:v>160.35497895889151</c:v>
                </c:pt>
                <c:pt idx="874">
                  <c:v>160.93073469311156</c:v>
                </c:pt>
                <c:pt idx="875">
                  <c:v>162.06953077142225</c:v>
                </c:pt>
                <c:pt idx="876">
                  <c:v>162.09619794358659</c:v>
                </c:pt>
                <c:pt idx="877">
                  <c:v>162.29622133196438</c:v>
                </c:pt>
                <c:pt idx="878">
                  <c:v>162.31347520181308</c:v>
                </c:pt>
                <c:pt idx="879">
                  <c:v>163.26117206505378</c:v>
                </c:pt>
                <c:pt idx="880">
                  <c:v>163.74567334797246</c:v>
                </c:pt>
                <c:pt idx="881">
                  <c:v>164.12110018815386</c:v>
                </c:pt>
                <c:pt idx="882">
                  <c:v>164.74703396133785</c:v>
                </c:pt>
                <c:pt idx="883">
                  <c:v>165.02520929308284</c:v>
                </c:pt>
                <c:pt idx="884">
                  <c:v>166.04546832151942</c:v>
                </c:pt>
                <c:pt idx="885">
                  <c:v>167.28571825269555</c:v>
                </c:pt>
                <c:pt idx="886">
                  <c:v>168.25034688545699</c:v>
                </c:pt>
                <c:pt idx="887">
                  <c:v>168.76040923483993</c:v>
                </c:pt>
                <c:pt idx="888">
                  <c:v>170.78878686234935</c:v>
                </c:pt>
                <c:pt idx="889">
                  <c:v>171.84942349886592</c:v>
                </c:pt>
                <c:pt idx="890">
                  <c:v>172.21410784734655</c:v>
                </c:pt>
                <c:pt idx="891">
                  <c:v>173.64022434556418</c:v>
                </c:pt>
                <c:pt idx="892">
                  <c:v>175.383905757994</c:v>
                </c:pt>
                <c:pt idx="893">
                  <c:v>175.65645075011889</c:v>
                </c:pt>
                <c:pt idx="894">
                  <c:v>175.67820023836407</c:v>
                </c:pt>
                <c:pt idx="895">
                  <c:v>175.72907229241119</c:v>
                </c:pt>
                <c:pt idx="896">
                  <c:v>176.48195559203893</c:v>
                </c:pt>
                <c:pt idx="897">
                  <c:v>176.78884831692108</c:v>
                </c:pt>
                <c:pt idx="898">
                  <c:v>179.34381720683811</c:v>
                </c:pt>
                <c:pt idx="899">
                  <c:v>180.1552472076005</c:v>
                </c:pt>
                <c:pt idx="900">
                  <c:v>180.30031469538579</c:v>
                </c:pt>
                <c:pt idx="901">
                  <c:v>180.68194660038208</c:v>
                </c:pt>
                <c:pt idx="902">
                  <c:v>183.37414068554065</c:v>
                </c:pt>
                <c:pt idx="903">
                  <c:v>183.40913571987619</c:v>
                </c:pt>
                <c:pt idx="904">
                  <c:v>184.13642801050133</c:v>
                </c:pt>
                <c:pt idx="905">
                  <c:v>186.86849127506792</c:v>
                </c:pt>
                <c:pt idx="906">
                  <c:v>189.40054940449741</c:v>
                </c:pt>
                <c:pt idx="907">
                  <c:v>189.43598819995611</c:v>
                </c:pt>
                <c:pt idx="908">
                  <c:v>189.86329677128705</c:v>
                </c:pt>
                <c:pt idx="909">
                  <c:v>191.31795129364795</c:v>
                </c:pt>
                <c:pt idx="910">
                  <c:v>191.3533889648121</c:v>
                </c:pt>
                <c:pt idx="911">
                  <c:v>193.58479598295375</c:v>
                </c:pt>
                <c:pt idx="912">
                  <c:v>193.9167495101315</c:v>
                </c:pt>
                <c:pt idx="913">
                  <c:v>195.41646141097692</c:v>
                </c:pt>
                <c:pt idx="914">
                  <c:v>195.94363699678607</c:v>
                </c:pt>
                <c:pt idx="915">
                  <c:v>196.38342963725086</c:v>
                </c:pt>
                <c:pt idx="916">
                  <c:v>196.66565878243452</c:v>
                </c:pt>
                <c:pt idx="917">
                  <c:v>197.52645738377075</c:v>
                </c:pt>
                <c:pt idx="918">
                  <c:v>198.89642014761873</c:v>
                </c:pt>
                <c:pt idx="919">
                  <c:v>199.05668926090775</c:v>
                </c:pt>
                <c:pt idx="920">
                  <c:v>199.85468938097046</c:v>
                </c:pt>
                <c:pt idx="921">
                  <c:v>200.16174008414066</c:v>
                </c:pt>
                <c:pt idx="922">
                  <c:v>202.78252410936145</c:v>
                </c:pt>
                <c:pt idx="923">
                  <c:v>203.97714592048249</c:v>
                </c:pt>
                <c:pt idx="924">
                  <c:v>204.20229859088587</c:v>
                </c:pt>
                <c:pt idx="925">
                  <c:v>204.67791340422136</c:v>
                </c:pt>
                <c:pt idx="926">
                  <c:v>207.93750983091471</c:v>
                </c:pt>
                <c:pt idx="927">
                  <c:v>208.49571603357657</c:v>
                </c:pt>
                <c:pt idx="928">
                  <c:v>210.60574886034854</c:v>
                </c:pt>
                <c:pt idx="929">
                  <c:v>211.026334284618</c:v>
                </c:pt>
                <c:pt idx="930">
                  <c:v>211.1091998874511</c:v>
                </c:pt>
                <c:pt idx="931">
                  <c:v>211.78027612460778</c:v>
                </c:pt>
                <c:pt idx="932">
                  <c:v>212.26328585008486</c:v>
                </c:pt>
                <c:pt idx="933">
                  <c:v>213.43263473026323</c:v>
                </c:pt>
                <c:pt idx="934">
                  <c:v>214.75170157008347</c:v>
                </c:pt>
                <c:pt idx="935">
                  <c:v>215.73388366115211</c:v>
                </c:pt>
                <c:pt idx="936">
                  <c:v>217.27247720006844</c:v>
                </c:pt>
                <c:pt idx="937">
                  <c:v>218.44211279684791</c:v>
                </c:pt>
                <c:pt idx="938">
                  <c:v>220.31837427442451</c:v>
                </c:pt>
                <c:pt idx="939">
                  <c:v>220.46975691415324</c:v>
                </c:pt>
                <c:pt idx="940">
                  <c:v>222.07001870761485</c:v>
                </c:pt>
                <c:pt idx="941">
                  <c:v>223.93884521144972</c:v>
                </c:pt>
                <c:pt idx="942">
                  <c:v>225.68157383640281</c:v>
                </c:pt>
                <c:pt idx="943">
                  <c:v>226.78876895758447</c:v>
                </c:pt>
                <c:pt idx="944">
                  <c:v>227.37542251342731</c:v>
                </c:pt>
                <c:pt idx="945">
                  <c:v>230.85322973187158</c:v>
                </c:pt>
                <c:pt idx="946">
                  <c:v>231.71147377388834</c:v>
                </c:pt>
                <c:pt idx="947">
                  <c:v>232.51318790172357</c:v>
                </c:pt>
                <c:pt idx="948">
                  <c:v>232.63994791217229</c:v>
                </c:pt>
                <c:pt idx="949">
                  <c:v>232.70705779949569</c:v>
                </c:pt>
                <c:pt idx="950">
                  <c:v>233.9252125652487</c:v>
                </c:pt>
                <c:pt idx="951">
                  <c:v>235.18857677191801</c:v>
                </c:pt>
                <c:pt idx="952">
                  <c:v>236.1445618837073</c:v>
                </c:pt>
                <c:pt idx="953">
                  <c:v>236.59135864667599</c:v>
                </c:pt>
                <c:pt idx="954">
                  <c:v>240.36601957831496</c:v>
                </c:pt>
                <c:pt idx="955">
                  <c:v>240.90999241307267</c:v>
                </c:pt>
                <c:pt idx="956">
                  <c:v>242.548465687228</c:v>
                </c:pt>
                <c:pt idx="957">
                  <c:v>245.3105321075532</c:v>
                </c:pt>
                <c:pt idx="958">
                  <c:v>245.34465659607977</c:v>
                </c:pt>
                <c:pt idx="959">
                  <c:v>247.19115245127483</c:v>
                </c:pt>
                <c:pt idx="960">
                  <c:v>249.76949348426089</c:v>
                </c:pt>
                <c:pt idx="961">
                  <c:v>250.35576712066006</c:v>
                </c:pt>
                <c:pt idx="962">
                  <c:v>252.54557601383954</c:v>
                </c:pt>
                <c:pt idx="963">
                  <c:v>253.34496048279192</c:v>
                </c:pt>
                <c:pt idx="964">
                  <c:v>254.19226160773235</c:v>
                </c:pt>
                <c:pt idx="965">
                  <c:v>254.85338001776671</c:v>
                </c:pt>
                <c:pt idx="966">
                  <c:v>255.08843594038731</c:v>
                </c:pt>
                <c:pt idx="967">
                  <c:v>258.1265599627763</c:v>
                </c:pt>
                <c:pt idx="968">
                  <c:v>258.93661082203727</c:v>
                </c:pt>
                <c:pt idx="969">
                  <c:v>260.84187760073434</c:v>
                </c:pt>
                <c:pt idx="970">
                  <c:v>264.04753677352596</c:v>
                </c:pt>
                <c:pt idx="971">
                  <c:v>265.94558501803311</c:v>
                </c:pt>
                <c:pt idx="972">
                  <c:v>268.39135466871625</c:v>
                </c:pt>
                <c:pt idx="973">
                  <c:v>270.56332371585535</c:v>
                </c:pt>
                <c:pt idx="974">
                  <c:v>272.83941157582296</c:v>
                </c:pt>
                <c:pt idx="975">
                  <c:v>274.73833621471641</c:v>
                </c:pt>
                <c:pt idx="976">
                  <c:v>276.08608204445733</c:v>
                </c:pt>
                <c:pt idx="977">
                  <c:v>277.3961130528329</c:v>
                </c:pt>
                <c:pt idx="978">
                  <c:v>278.21724865425284</c:v>
                </c:pt>
                <c:pt idx="979">
                  <c:v>279.02500909107783</c:v>
                </c:pt>
                <c:pt idx="980">
                  <c:v>281.32853495020083</c:v>
                </c:pt>
                <c:pt idx="981">
                  <c:v>284.41235599212325</c:v>
                </c:pt>
                <c:pt idx="982">
                  <c:v>284.66951799508286</c:v>
                </c:pt>
                <c:pt idx="983">
                  <c:v>285.93039480170722</c:v>
                </c:pt>
                <c:pt idx="984">
                  <c:v>288.71687092017089</c:v>
                </c:pt>
                <c:pt idx="985">
                  <c:v>291.36818419413112</c:v>
                </c:pt>
                <c:pt idx="986">
                  <c:v>295.35897898582141</c:v>
                </c:pt>
                <c:pt idx="987">
                  <c:v>295.55200930907131</c:v>
                </c:pt>
                <c:pt idx="988">
                  <c:v>297.40793612543246</c:v>
                </c:pt>
                <c:pt idx="989">
                  <c:v>299.27396615089509</c:v>
                </c:pt>
                <c:pt idx="990">
                  <c:v>299.5491302462616</c:v>
                </c:pt>
                <c:pt idx="991">
                  <c:v>301.98242719373764</c:v>
                </c:pt>
                <c:pt idx="992">
                  <c:v>302.29015760969008</c:v>
                </c:pt>
                <c:pt idx="993">
                  <c:v>311.70972877747761</c:v>
                </c:pt>
                <c:pt idx="994">
                  <c:v>349.99031798138839</c:v>
                </c:pt>
                <c:pt idx="995">
                  <c:v>376.23736359378512</c:v>
                </c:pt>
                <c:pt idx="996">
                  <c:v>398.87429223150622</c:v>
                </c:pt>
                <c:pt idx="997">
                  <c:v>406.80408662840642</c:v>
                </c:pt>
                <c:pt idx="998">
                  <c:v>407.4378745892364</c:v>
                </c:pt>
                <c:pt idx="999">
                  <c:v>453.55427104781853</c:v>
                </c:pt>
              </c:numCache>
            </c:numRef>
          </c:xVal>
          <c:yVal>
            <c:numRef>
              <c:f>'CDF Graphs'!$AC$6:$AC$1005</c:f>
              <c:numCache>
                <c:formatCode>General</c:formatCode>
                <c:ptCount val="1000"/>
                <c:pt idx="0">
                  <c:v>9.99000999000999E-4</c:v>
                </c:pt>
                <c:pt idx="1">
                  <c:v>1.998001998001998E-3</c:v>
                </c:pt>
                <c:pt idx="2">
                  <c:v>2.997002997002997E-3</c:v>
                </c:pt>
                <c:pt idx="3">
                  <c:v>3.996003996003996E-3</c:v>
                </c:pt>
                <c:pt idx="4">
                  <c:v>4.995004995004995E-3</c:v>
                </c:pt>
                <c:pt idx="5">
                  <c:v>5.994005994005994E-3</c:v>
                </c:pt>
                <c:pt idx="6">
                  <c:v>6.993006993006993E-3</c:v>
                </c:pt>
                <c:pt idx="7">
                  <c:v>7.992007992007992E-3</c:v>
                </c:pt>
                <c:pt idx="8">
                  <c:v>8.9910089910089919E-3</c:v>
                </c:pt>
                <c:pt idx="9">
                  <c:v>9.99000999000999E-3</c:v>
                </c:pt>
                <c:pt idx="10">
                  <c:v>1.098901098901099E-2</c:v>
                </c:pt>
                <c:pt idx="11">
                  <c:v>1.1988011988011988E-2</c:v>
                </c:pt>
                <c:pt idx="12">
                  <c:v>1.2987012987012988E-2</c:v>
                </c:pt>
                <c:pt idx="13">
                  <c:v>1.3986013986013986E-2</c:v>
                </c:pt>
                <c:pt idx="14">
                  <c:v>1.4985014985014986E-2</c:v>
                </c:pt>
                <c:pt idx="15">
                  <c:v>1.5984015984015984E-2</c:v>
                </c:pt>
                <c:pt idx="16">
                  <c:v>1.6983016983016984E-2</c:v>
                </c:pt>
                <c:pt idx="17">
                  <c:v>1.7982017982017984E-2</c:v>
                </c:pt>
                <c:pt idx="18">
                  <c:v>1.898101898101898E-2</c:v>
                </c:pt>
                <c:pt idx="19">
                  <c:v>1.998001998001998E-2</c:v>
                </c:pt>
                <c:pt idx="20">
                  <c:v>2.097902097902098E-2</c:v>
                </c:pt>
                <c:pt idx="21">
                  <c:v>2.197802197802198E-2</c:v>
                </c:pt>
                <c:pt idx="22">
                  <c:v>2.2977022977022976E-2</c:v>
                </c:pt>
                <c:pt idx="23">
                  <c:v>2.3976023976023976E-2</c:v>
                </c:pt>
                <c:pt idx="24">
                  <c:v>2.4975024975024976E-2</c:v>
                </c:pt>
                <c:pt idx="25">
                  <c:v>2.5974025974025976E-2</c:v>
                </c:pt>
                <c:pt idx="26">
                  <c:v>2.6973026973026972E-2</c:v>
                </c:pt>
                <c:pt idx="27">
                  <c:v>2.7972027972027972E-2</c:v>
                </c:pt>
                <c:pt idx="28">
                  <c:v>2.8971028971028972E-2</c:v>
                </c:pt>
                <c:pt idx="29">
                  <c:v>2.9970029970029972E-2</c:v>
                </c:pt>
                <c:pt idx="30">
                  <c:v>3.0969030969030968E-2</c:v>
                </c:pt>
                <c:pt idx="31">
                  <c:v>3.1968031968031968E-2</c:v>
                </c:pt>
                <c:pt idx="32">
                  <c:v>3.2967032967032968E-2</c:v>
                </c:pt>
                <c:pt idx="33">
                  <c:v>3.3966033966033968E-2</c:v>
                </c:pt>
                <c:pt idx="34">
                  <c:v>3.4965034965034968E-2</c:v>
                </c:pt>
                <c:pt idx="35">
                  <c:v>3.5964035964035967E-2</c:v>
                </c:pt>
                <c:pt idx="36">
                  <c:v>3.696303696303696E-2</c:v>
                </c:pt>
                <c:pt idx="37">
                  <c:v>3.796203796203796E-2</c:v>
                </c:pt>
                <c:pt idx="38">
                  <c:v>3.896103896103896E-2</c:v>
                </c:pt>
                <c:pt idx="39">
                  <c:v>3.996003996003996E-2</c:v>
                </c:pt>
                <c:pt idx="40">
                  <c:v>4.095904095904096E-2</c:v>
                </c:pt>
                <c:pt idx="41">
                  <c:v>4.195804195804196E-2</c:v>
                </c:pt>
                <c:pt idx="42">
                  <c:v>4.295704295704296E-2</c:v>
                </c:pt>
                <c:pt idx="43">
                  <c:v>4.3956043956043959E-2</c:v>
                </c:pt>
                <c:pt idx="44">
                  <c:v>4.4955044955044952E-2</c:v>
                </c:pt>
                <c:pt idx="45">
                  <c:v>4.5954045954045952E-2</c:v>
                </c:pt>
                <c:pt idx="46">
                  <c:v>4.6953046953046952E-2</c:v>
                </c:pt>
                <c:pt idx="47">
                  <c:v>4.7952047952047952E-2</c:v>
                </c:pt>
                <c:pt idx="48">
                  <c:v>4.8951048951048952E-2</c:v>
                </c:pt>
                <c:pt idx="49">
                  <c:v>4.9950049950049952E-2</c:v>
                </c:pt>
                <c:pt idx="50">
                  <c:v>5.0949050949050952E-2</c:v>
                </c:pt>
                <c:pt idx="51">
                  <c:v>5.1948051948051951E-2</c:v>
                </c:pt>
                <c:pt idx="52">
                  <c:v>5.2947052947052944E-2</c:v>
                </c:pt>
                <c:pt idx="53">
                  <c:v>5.3946053946053944E-2</c:v>
                </c:pt>
                <c:pt idx="54">
                  <c:v>5.4945054945054944E-2</c:v>
                </c:pt>
                <c:pt idx="55">
                  <c:v>5.5944055944055944E-2</c:v>
                </c:pt>
                <c:pt idx="56">
                  <c:v>5.6943056943056944E-2</c:v>
                </c:pt>
                <c:pt idx="57">
                  <c:v>5.7942057942057944E-2</c:v>
                </c:pt>
                <c:pt idx="58">
                  <c:v>5.8941058941058944E-2</c:v>
                </c:pt>
                <c:pt idx="59">
                  <c:v>5.9940059940059943E-2</c:v>
                </c:pt>
                <c:pt idx="60">
                  <c:v>6.0939060939060936E-2</c:v>
                </c:pt>
                <c:pt idx="61">
                  <c:v>6.1938061938061936E-2</c:v>
                </c:pt>
                <c:pt idx="62">
                  <c:v>6.2937062937062943E-2</c:v>
                </c:pt>
                <c:pt idx="63">
                  <c:v>6.3936063936063936E-2</c:v>
                </c:pt>
                <c:pt idx="64">
                  <c:v>6.4935064935064929E-2</c:v>
                </c:pt>
                <c:pt idx="65">
                  <c:v>6.5934065934065936E-2</c:v>
                </c:pt>
                <c:pt idx="66">
                  <c:v>6.6933066933066929E-2</c:v>
                </c:pt>
                <c:pt idx="67">
                  <c:v>6.7932067932067935E-2</c:v>
                </c:pt>
                <c:pt idx="68">
                  <c:v>6.8931068931068928E-2</c:v>
                </c:pt>
                <c:pt idx="69">
                  <c:v>6.9930069930069935E-2</c:v>
                </c:pt>
                <c:pt idx="70">
                  <c:v>7.0929070929070928E-2</c:v>
                </c:pt>
                <c:pt idx="71">
                  <c:v>7.1928071928071935E-2</c:v>
                </c:pt>
                <c:pt idx="72">
                  <c:v>7.2927072927072928E-2</c:v>
                </c:pt>
                <c:pt idx="73">
                  <c:v>7.3926073926073921E-2</c:v>
                </c:pt>
                <c:pt idx="74">
                  <c:v>7.4925074925074928E-2</c:v>
                </c:pt>
                <c:pt idx="75">
                  <c:v>7.5924075924075921E-2</c:v>
                </c:pt>
                <c:pt idx="76">
                  <c:v>7.6923076923076927E-2</c:v>
                </c:pt>
                <c:pt idx="77">
                  <c:v>7.792207792207792E-2</c:v>
                </c:pt>
                <c:pt idx="78">
                  <c:v>7.8921078921078927E-2</c:v>
                </c:pt>
                <c:pt idx="79">
                  <c:v>7.992007992007992E-2</c:v>
                </c:pt>
                <c:pt idx="80">
                  <c:v>8.0919080919080913E-2</c:v>
                </c:pt>
                <c:pt idx="81">
                  <c:v>8.191808191808192E-2</c:v>
                </c:pt>
                <c:pt idx="82">
                  <c:v>8.2917082917082913E-2</c:v>
                </c:pt>
                <c:pt idx="83">
                  <c:v>8.3916083916083919E-2</c:v>
                </c:pt>
                <c:pt idx="84">
                  <c:v>8.4915084915084912E-2</c:v>
                </c:pt>
                <c:pt idx="85">
                  <c:v>8.5914085914085919E-2</c:v>
                </c:pt>
                <c:pt idx="86">
                  <c:v>8.6913086913086912E-2</c:v>
                </c:pt>
                <c:pt idx="87">
                  <c:v>8.7912087912087919E-2</c:v>
                </c:pt>
                <c:pt idx="88">
                  <c:v>8.8911088911088912E-2</c:v>
                </c:pt>
                <c:pt idx="89">
                  <c:v>8.9910089910089905E-2</c:v>
                </c:pt>
                <c:pt idx="90">
                  <c:v>9.0909090909090912E-2</c:v>
                </c:pt>
                <c:pt idx="91">
                  <c:v>9.1908091908091905E-2</c:v>
                </c:pt>
                <c:pt idx="92">
                  <c:v>9.2907092907092911E-2</c:v>
                </c:pt>
                <c:pt idx="93">
                  <c:v>9.3906093906093904E-2</c:v>
                </c:pt>
                <c:pt idx="94">
                  <c:v>9.4905094905094911E-2</c:v>
                </c:pt>
                <c:pt idx="95">
                  <c:v>9.5904095904095904E-2</c:v>
                </c:pt>
                <c:pt idx="96">
                  <c:v>9.6903096903096897E-2</c:v>
                </c:pt>
                <c:pt idx="97">
                  <c:v>9.7902097902097904E-2</c:v>
                </c:pt>
                <c:pt idx="98">
                  <c:v>9.8901098901098897E-2</c:v>
                </c:pt>
                <c:pt idx="99">
                  <c:v>9.9900099900099903E-2</c:v>
                </c:pt>
                <c:pt idx="100">
                  <c:v>0.1008991008991009</c:v>
                </c:pt>
                <c:pt idx="101">
                  <c:v>0.1018981018981019</c:v>
                </c:pt>
                <c:pt idx="102">
                  <c:v>0.1028971028971029</c:v>
                </c:pt>
                <c:pt idx="103">
                  <c:v>0.1038961038961039</c:v>
                </c:pt>
                <c:pt idx="104">
                  <c:v>0.1048951048951049</c:v>
                </c:pt>
                <c:pt idx="105">
                  <c:v>0.10589410589410589</c:v>
                </c:pt>
                <c:pt idx="106">
                  <c:v>0.1068931068931069</c:v>
                </c:pt>
                <c:pt idx="107">
                  <c:v>0.10789210789210789</c:v>
                </c:pt>
                <c:pt idx="108">
                  <c:v>0.1088911088911089</c:v>
                </c:pt>
                <c:pt idx="109">
                  <c:v>0.10989010989010989</c:v>
                </c:pt>
                <c:pt idx="110">
                  <c:v>0.1108891108891109</c:v>
                </c:pt>
                <c:pt idx="111">
                  <c:v>0.11188811188811189</c:v>
                </c:pt>
                <c:pt idx="112">
                  <c:v>0.11288711288711288</c:v>
                </c:pt>
                <c:pt idx="113">
                  <c:v>0.11388611388611389</c:v>
                </c:pt>
                <c:pt idx="114">
                  <c:v>0.11488511488511488</c:v>
                </c:pt>
                <c:pt idx="115">
                  <c:v>0.11588411588411589</c:v>
                </c:pt>
                <c:pt idx="116">
                  <c:v>0.11688311688311688</c:v>
                </c:pt>
                <c:pt idx="117">
                  <c:v>0.11788211788211789</c:v>
                </c:pt>
                <c:pt idx="118">
                  <c:v>0.11888111888111888</c:v>
                </c:pt>
                <c:pt idx="119">
                  <c:v>0.11988011988011989</c:v>
                </c:pt>
                <c:pt idx="120">
                  <c:v>0.12087912087912088</c:v>
                </c:pt>
                <c:pt idx="121">
                  <c:v>0.12187812187812187</c:v>
                </c:pt>
                <c:pt idx="122">
                  <c:v>0.12287712287712288</c:v>
                </c:pt>
                <c:pt idx="123">
                  <c:v>0.12387612387612387</c:v>
                </c:pt>
                <c:pt idx="124">
                  <c:v>0.12487512487512488</c:v>
                </c:pt>
                <c:pt idx="125">
                  <c:v>0.12587412587412589</c:v>
                </c:pt>
                <c:pt idx="126">
                  <c:v>0.12687312687312688</c:v>
                </c:pt>
                <c:pt idx="127">
                  <c:v>0.12787212787212787</c:v>
                </c:pt>
                <c:pt idx="128">
                  <c:v>0.12887112887112886</c:v>
                </c:pt>
                <c:pt idx="129">
                  <c:v>0.12987012987012986</c:v>
                </c:pt>
                <c:pt idx="130">
                  <c:v>0.13086913086913088</c:v>
                </c:pt>
                <c:pt idx="131">
                  <c:v>0.13186813186813187</c:v>
                </c:pt>
                <c:pt idx="132">
                  <c:v>0.13286713286713286</c:v>
                </c:pt>
                <c:pt idx="133">
                  <c:v>0.13386613386613386</c:v>
                </c:pt>
                <c:pt idx="134">
                  <c:v>0.13486513486513488</c:v>
                </c:pt>
                <c:pt idx="135">
                  <c:v>0.13586413586413587</c:v>
                </c:pt>
                <c:pt idx="136">
                  <c:v>0.13686313686313686</c:v>
                </c:pt>
                <c:pt idx="137">
                  <c:v>0.13786213786213786</c:v>
                </c:pt>
                <c:pt idx="138">
                  <c:v>0.13886113886113885</c:v>
                </c:pt>
                <c:pt idx="139">
                  <c:v>0.13986013986013987</c:v>
                </c:pt>
                <c:pt idx="140">
                  <c:v>0.14085914085914086</c:v>
                </c:pt>
                <c:pt idx="141">
                  <c:v>0.14185814185814186</c:v>
                </c:pt>
                <c:pt idx="142">
                  <c:v>0.14285714285714285</c:v>
                </c:pt>
                <c:pt idx="143">
                  <c:v>0.14385614385614387</c:v>
                </c:pt>
                <c:pt idx="144">
                  <c:v>0.14485514485514486</c:v>
                </c:pt>
                <c:pt idx="145">
                  <c:v>0.14585414585414586</c:v>
                </c:pt>
                <c:pt idx="146">
                  <c:v>0.14685314685314685</c:v>
                </c:pt>
                <c:pt idx="147">
                  <c:v>0.14785214785214784</c:v>
                </c:pt>
                <c:pt idx="148">
                  <c:v>0.14885114885114886</c:v>
                </c:pt>
                <c:pt idx="149">
                  <c:v>0.14985014985014986</c:v>
                </c:pt>
                <c:pt idx="150">
                  <c:v>0.15084915084915085</c:v>
                </c:pt>
                <c:pt idx="151">
                  <c:v>0.15184815184815184</c:v>
                </c:pt>
                <c:pt idx="152">
                  <c:v>0.15284715284715283</c:v>
                </c:pt>
                <c:pt idx="153">
                  <c:v>0.15384615384615385</c:v>
                </c:pt>
                <c:pt idx="154">
                  <c:v>0.15484515484515485</c:v>
                </c:pt>
                <c:pt idx="155">
                  <c:v>0.15584415584415584</c:v>
                </c:pt>
                <c:pt idx="156">
                  <c:v>0.15684315684315683</c:v>
                </c:pt>
                <c:pt idx="157">
                  <c:v>0.15784215784215785</c:v>
                </c:pt>
                <c:pt idx="158">
                  <c:v>0.15884115884115885</c:v>
                </c:pt>
                <c:pt idx="159">
                  <c:v>0.15984015984015984</c:v>
                </c:pt>
                <c:pt idx="160">
                  <c:v>0.16083916083916083</c:v>
                </c:pt>
                <c:pt idx="161">
                  <c:v>0.16183816183816183</c:v>
                </c:pt>
                <c:pt idx="162">
                  <c:v>0.16283716283716285</c:v>
                </c:pt>
                <c:pt idx="163">
                  <c:v>0.16383616383616384</c:v>
                </c:pt>
                <c:pt idx="164">
                  <c:v>0.16483516483516483</c:v>
                </c:pt>
                <c:pt idx="165">
                  <c:v>0.16583416583416583</c:v>
                </c:pt>
                <c:pt idx="166">
                  <c:v>0.16683316683316685</c:v>
                </c:pt>
                <c:pt idx="167">
                  <c:v>0.16783216783216784</c:v>
                </c:pt>
                <c:pt idx="168">
                  <c:v>0.16883116883116883</c:v>
                </c:pt>
                <c:pt idx="169">
                  <c:v>0.16983016983016982</c:v>
                </c:pt>
                <c:pt idx="170">
                  <c:v>0.17082917082917082</c:v>
                </c:pt>
                <c:pt idx="171">
                  <c:v>0.17182817182817184</c:v>
                </c:pt>
                <c:pt idx="172">
                  <c:v>0.17282717282717283</c:v>
                </c:pt>
                <c:pt idx="173">
                  <c:v>0.17382617382617382</c:v>
                </c:pt>
                <c:pt idx="174">
                  <c:v>0.17482517482517482</c:v>
                </c:pt>
                <c:pt idx="175">
                  <c:v>0.17582417582417584</c:v>
                </c:pt>
                <c:pt idx="176">
                  <c:v>0.17682317682317683</c:v>
                </c:pt>
                <c:pt idx="177">
                  <c:v>0.17782217782217782</c:v>
                </c:pt>
                <c:pt idx="178">
                  <c:v>0.17882117882117882</c:v>
                </c:pt>
                <c:pt idx="179">
                  <c:v>0.17982017982017981</c:v>
                </c:pt>
                <c:pt idx="180">
                  <c:v>0.18081918081918083</c:v>
                </c:pt>
                <c:pt idx="181">
                  <c:v>0.18181818181818182</c:v>
                </c:pt>
                <c:pt idx="182">
                  <c:v>0.18281718281718282</c:v>
                </c:pt>
                <c:pt idx="183">
                  <c:v>0.18381618381618381</c:v>
                </c:pt>
                <c:pt idx="184">
                  <c:v>0.1848151848151848</c:v>
                </c:pt>
                <c:pt idx="185">
                  <c:v>0.18581418581418582</c:v>
                </c:pt>
                <c:pt idx="186">
                  <c:v>0.18681318681318682</c:v>
                </c:pt>
                <c:pt idx="187">
                  <c:v>0.18781218781218781</c:v>
                </c:pt>
                <c:pt idx="188">
                  <c:v>0.1888111888111888</c:v>
                </c:pt>
                <c:pt idx="189">
                  <c:v>0.18981018981018982</c:v>
                </c:pt>
                <c:pt idx="190">
                  <c:v>0.19080919080919082</c:v>
                </c:pt>
                <c:pt idx="191">
                  <c:v>0.19180819180819181</c:v>
                </c:pt>
                <c:pt idx="192">
                  <c:v>0.1928071928071928</c:v>
                </c:pt>
                <c:pt idx="193">
                  <c:v>0.19380619380619379</c:v>
                </c:pt>
                <c:pt idx="194">
                  <c:v>0.19480519480519481</c:v>
                </c:pt>
                <c:pt idx="195">
                  <c:v>0.19580419580419581</c:v>
                </c:pt>
                <c:pt idx="196">
                  <c:v>0.1968031968031968</c:v>
                </c:pt>
                <c:pt idx="197">
                  <c:v>0.19780219780219779</c:v>
                </c:pt>
                <c:pt idx="198">
                  <c:v>0.19880119880119881</c:v>
                </c:pt>
                <c:pt idx="199">
                  <c:v>0.19980019980019981</c:v>
                </c:pt>
                <c:pt idx="200">
                  <c:v>0.2007992007992008</c:v>
                </c:pt>
                <c:pt idx="201">
                  <c:v>0.20179820179820179</c:v>
                </c:pt>
                <c:pt idx="202">
                  <c:v>0.20279720279720279</c:v>
                </c:pt>
                <c:pt idx="203">
                  <c:v>0.20379620379620381</c:v>
                </c:pt>
                <c:pt idx="204">
                  <c:v>0.2047952047952048</c:v>
                </c:pt>
                <c:pt idx="205">
                  <c:v>0.20579420579420579</c:v>
                </c:pt>
                <c:pt idx="206">
                  <c:v>0.20679320679320679</c:v>
                </c:pt>
                <c:pt idx="207">
                  <c:v>0.20779220779220781</c:v>
                </c:pt>
                <c:pt idx="208">
                  <c:v>0.2087912087912088</c:v>
                </c:pt>
                <c:pt idx="209">
                  <c:v>0.20979020979020979</c:v>
                </c:pt>
                <c:pt idx="210">
                  <c:v>0.21078921078921078</c:v>
                </c:pt>
                <c:pt idx="211">
                  <c:v>0.21178821178821178</c:v>
                </c:pt>
                <c:pt idx="212">
                  <c:v>0.2127872127872128</c:v>
                </c:pt>
                <c:pt idx="213">
                  <c:v>0.21378621378621379</c:v>
                </c:pt>
                <c:pt idx="214">
                  <c:v>0.21478521478521478</c:v>
                </c:pt>
                <c:pt idx="215">
                  <c:v>0.21578421578421578</c:v>
                </c:pt>
                <c:pt idx="216">
                  <c:v>0.21678321678321677</c:v>
                </c:pt>
                <c:pt idx="217">
                  <c:v>0.21778221778221779</c:v>
                </c:pt>
                <c:pt idx="218">
                  <c:v>0.21878121878121878</c:v>
                </c:pt>
                <c:pt idx="219">
                  <c:v>0.21978021978021978</c:v>
                </c:pt>
                <c:pt idx="220">
                  <c:v>0.22077922077922077</c:v>
                </c:pt>
                <c:pt idx="221">
                  <c:v>0.22177822177822179</c:v>
                </c:pt>
                <c:pt idx="222">
                  <c:v>0.22277722277722278</c:v>
                </c:pt>
                <c:pt idx="223">
                  <c:v>0.22377622377622378</c:v>
                </c:pt>
                <c:pt idx="224">
                  <c:v>0.22477522477522477</c:v>
                </c:pt>
                <c:pt idx="225">
                  <c:v>0.22577422577422576</c:v>
                </c:pt>
                <c:pt idx="226">
                  <c:v>0.22677322677322678</c:v>
                </c:pt>
                <c:pt idx="227">
                  <c:v>0.22777222777222778</c:v>
                </c:pt>
                <c:pt idx="228">
                  <c:v>0.22877122877122877</c:v>
                </c:pt>
                <c:pt idx="229">
                  <c:v>0.22977022977022976</c:v>
                </c:pt>
                <c:pt idx="230">
                  <c:v>0.23076923076923078</c:v>
                </c:pt>
                <c:pt idx="231">
                  <c:v>0.23176823176823177</c:v>
                </c:pt>
                <c:pt idx="232">
                  <c:v>0.23276723276723277</c:v>
                </c:pt>
                <c:pt idx="233">
                  <c:v>0.23376623376623376</c:v>
                </c:pt>
                <c:pt idx="234">
                  <c:v>0.23476523476523475</c:v>
                </c:pt>
                <c:pt idx="235">
                  <c:v>0.23576423576423577</c:v>
                </c:pt>
                <c:pt idx="236">
                  <c:v>0.23676323676323677</c:v>
                </c:pt>
                <c:pt idx="237">
                  <c:v>0.23776223776223776</c:v>
                </c:pt>
                <c:pt idx="238">
                  <c:v>0.23876123876123875</c:v>
                </c:pt>
                <c:pt idx="239">
                  <c:v>0.23976023976023977</c:v>
                </c:pt>
                <c:pt idx="240">
                  <c:v>0.24075924075924077</c:v>
                </c:pt>
                <c:pt idx="241">
                  <c:v>0.24175824175824176</c:v>
                </c:pt>
                <c:pt idx="242">
                  <c:v>0.24275724275724275</c:v>
                </c:pt>
                <c:pt idx="243">
                  <c:v>0.24375624375624375</c:v>
                </c:pt>
                <c:pt idx="244">
                  <c:v>0.24475524475524477</c:v>
                </c:pt>
                <c:pt idx="245">
                  <c:v>0.24575424575424576</c:v>
                </c:pt>
                <c:pt idx="246">
                  <c:v>0.24675324675324675</c:v>
                </c:pt>
                <c:pt idx="247">
                  <c:v>0.24775224775224775</c:v>
                </c:pt>
                <c:pt idx="248">
                  <c:v>0.24875124875124874</c:v>
                </c:pt>
                <c:pt idx="249">
                  <c:v>0.24975024975024976</c:v>
                </c:pt>
                <c:pt idx="250">
                  <c:v>0.25074925074925075</c:v>
                </c:pt>
                <c:pt idx="251">
                  <c:v>0.25174825174825177</c:v>
                </c:pt>
                <c:pt idx="252">
                  <c:v>0.25274725274725274</c:v>
                </c:pt>
                <c:pt idx="253">
                  <c:v>0.25374625374625376</c:v>
                </c:pt>
                <c:pt idx="254">
                  <c:v>0.25474525474525472</c:v>
                </c:pt>
                <c:pt idx="255">
                  <c:v>0.25574425574425574</c:v>
                </c:pt>
                <c:pt idx="256">
                  <c:v>0.25674325674325676</c:v>
                </c:pt>
                <c:pt idx="257">
                  <c:v>0.25774225774225773</c:v>
                </c:pt>
                <c:pt idx="258">
                  <c:v>0.25874125874125875</c:v>
                </c:pt>
                <c:pt idx="259">
                  <c:v>0.25974025974025972</c:v>
                </c:pt>
                <c:pt idx="260">
                  <c:v>0.26073926073926074</c:v>
                </c:pt>
                <c:pt idx="261">
                  <c:v>0.26173826173826176</c:v>
                </c:pt>
                <c:pt idx="262">
                  <c:v>0.26273726273726272</c:v>
                </c:pt>
                <c:pt idx="263">
                  <c:v>0.26373626373626374</c:v>
                </c:pt>
                <c:pt idx="264">
                  <c:v>0.26473526473526471</c:v>
                </c:pt>
                <c:pt idx="265">
                  <c:v>0.26573426573426573</c:v>
                </c:pt>
                <c:pt idx="266">
                  <c:v>0.26673326673326675</c:v>
                </c:pt>
                <c:pt idx="267">
                  <c:v>0.26773226773226771</c:v>
                </c:pt>
                <c:pt idx="268">
                  <c:v>0.26873126873126874</c:v>
                </c:pt>
                <c:pt idx="269">
                  <c:v>0.26973026973026976</c:v>
                </c:pt>
                <c:pt idx="270">
                  <c:v>0.27072927072927072</c:v>
                </c:pt>
                <c:pt idx="271">
                  <c:v>0.27172827172827174</c:v>
                </c:pt>
                <c:pt idx="272">
                  <c:v>0.27272727272727271</c:v>
                </c:pt>
                <c:pt idx="273">
                  <c:v>0.27372627372627373</c:v>
                </c:pt>
                <c:pt idx="274">
                  <c:v>0.27472527472527475</c:v>
                </c:pt>
                <c:pt idx="275">
                  <c:v>0.27572427572427571</c:v>
                </c:pt>
                <c:pt idx="276">
                  <c:v>0.27672327672327673</c:v>
                </c:pt>
                <c:pt idx="277">
                  <c:v>0.2777222777222777</c:v>
                </c:pt>
                <c:pt idx="278">
                  <c:v>0.27872127872127872</c:v>
                </c:pt>
                <c:pt idx="279">
                  <c:v>0.27972027972027974</c:v>
                </c:pt>
                <c:pt idx="280">
                  <c:v>0.28071928071928071</c:v>
                </c:pt>
                <c:pt idx="281">
                  <c:v>0.28171828171828173</c:v>
                </c:pt>
                <c:pt idx="282">
                  <c:v>0.28271728271728269</c:v>
                </c:pt>
                <c:pt idx="283">
                  <c:v>0.28371628371628371</c:v>
                </c:pt>
                <c:pt idx="284">
                  <c:v>0.28471528471528473</c:v>
                </c:pt>
                <c:pt idx="285">
                  <c:v>0.2857142857142857</c:v>
                </c:pt>
                <c:pt idx="286">
                  <c:v>0.28671328671328672</c:v>
                </c:pt>
                <c:pt idx="287">
                  <c:v>0.28771228771228774</c:v>
                </c:pt>
                <c:pt idx="288">
                  <c:v>0.2887112887112887</c:v>
                </c:pt>
                <c:pt idx="289">
                  <c:v>0.28971028971028973</c:v>
                </c:pt>
                <c:pt idx="290">
                  <c:v>0.29070929070929069</c:v>
                </c:pt>
                <c:pt idx="291">
                  <c:v>0.29170829170829171</c:v>
                </c:pt>
                <c:pt idx="292">
                  <c:v>0.29270729270729273</c:v>
                </c:pt>
                <c:pt idx="293">
                  <c:v>0.2937062937062937</c:v>
                </c:pt>
                <c:pt idx="294">
                  <c:v>0.29470529470529472</c:v>
                </c:pt>
                <c:pt idx="295">
                  <c:v>0.29570429570429568</c:v>
                </c:pt>
                <c:pt idx="296">
                  <c:v>0.2967032967032967</c:v>
                </c:pt>
                <c:pt idx="297">
                  <c:v>0.29770229770229772</c:v>
                </c:pt>
                <c:pt idx="298">
                  <c:v>0.29870129870129869</c:v>
                </c:pt>
                <c:pt idx="299">
                  <c:v>0.29970029970029971</c:v>
                </c:pt>
                <c:pt idx="300">
                  <c:v>0.30069930069930068</c:v>
                </c:pt>
                <c:pt idx="301">
                  <c:v>0.3016983016983017</c:v>
                </c:pt>
                <c:pt idx="302">
                  <c:v>0.30269730269730272</c:v>
                </c:pt>
                <c:pt idx="303">
                  <c:v>0.30369630369630368</c:v>
                </c:pt>
                <c:pt idx="304">
                  <c:v>0.3046953046953047</c:v>
                </c:pt>
                <c:pt idx="305">
                  <c:v>0.30569430569430567</c:v>
                </c:pt>
                <c:pt idx="306">
                  <c:v>0.30669330669330669</c:v>
                </c:pt>
                <c:pt idx="307">
                  <c:v>0.30769230769230771</c:v>
                </c:pt>
                <c:pt idx="308">
                  <c:v>0.30869130869130867</c:v>
                </c:pt>
                <c:pt idx="309">
                  <c:v>0.3096903096903097</c:v>
                </c:pt>
                <c:pt idx="310">
                  <c:v>0.31068931068931072</c:v>
                </c:pt>
                <c:pt idx="311">
                  <c:v>0.31168831168831168</c:v>
                </c:pt>
                <c:pt idx="312">
                  <c:v>0.3126873126873127</c:v>
                </c:pt>
                <c:pt idx="313">
                  <c:v>0.31368631368631367</c:v>
                </c:pt>
                <c:pt idx="314">
                  <c:v>0.31468531468531469</c:v>
                </c:pt>
                <c:pt idx="315">
                  <c:v>0.31568431568431571</c:v>
                </c:pt>
                <c:pt idx="316">
                  <c:v>0.31668331668331667</c:v>
                </c:pt>
                <c:pt idx="317">
                  <c:v>0.31768231768231769</c:v>
                </c:pt>
                <c:pt idx="318">
                  <c:v>0.31868131868131866</c:v>
                </c:pt>
                <c:pt idx="319">
                  <c:v>0.31968031968031968</c:v>
                </c:pt>
                <c:pt idx="320">
                  <c:v>0.3206793206793207</c:v>
                </c:pt>
                <c:pt idx="321">
                  <c:v>0.32167832167832167</c:v>
                </c:pt>
                <c:pt idx="322">
                  <c:v>0.32267732267732269</c:v>
                </c:pt>
                <c:pt idx="323">
                  <c:v>0.32367632367632365</c:v>
                </c:pt>
                <c:pt idx="324">
                  <c:v>0.32467532467532467</c:v>
                </c:pt>
                <c:pt idx="325">
                  <c:v>0.32567432567432569</c:v>
                </c:pt>
                <c:pt idx="326">
                  <c:v>0.32667332667332666</c:v>
                </c:pt>
                <c:pt idx="327">
                  <c:v>0.32767232767232768</c:v>
                </c:pt>
                <c:pt idx="328">
                  <c:v>0.32867132867132864</c:v>
                </c:pt>
                <c:pt idx="329">
                  <c:v>0.32967032967032966</c:v>
                </c:pt>
                <c:pt idx="330">
                  <c:v>0.33066933066933069</c:v>
                </c:pt>
                <c:pt idx="331">
                  <c:v>0.33166833166833165</c:v>
                </c:pt>
                <c:pt idx="332">
                  <c:v>0.33266733266733267</c:v>
                </c:pt>
                <c:pt idx="333">
                  <c:v>0.33366633366633369</c:v>
                </c:pt>
                <c:pt idx="334">
                  <c:v>0.33466533466533466</c:v>
                </c:pt>
                <c:pt idx="335">
                  <c:v>0.33566433566433568</c:v>
                </c:pt>
                <c:pt idx="336">
                  <c:v>0.33666333666333664</c:v>
                </c:pt>
                <c:pt idx="337">
                  <c:v>0.33766233766233766</c:v>
                </c:pt>
                <c:pt idx="338">
                  <c:v>0.33866133866133868</c:v>
                </c:pt>
                <c:pt idx="339">
                  <c:v>0.33966033966033965</c:v>
                </c:pt>
                <c:pt idx="340">
                  <c:v>0.34065934065934067</c:v>
                </c:pt>
                <c:pt idx="341">
                  <c:v>0.34165834165834164</c:v>
                </c:pt>
                <c:pt idx="342">
                  <c:v>0.34265734265734266</c:v>
                </c:pt>
                <c:pt idx="343">
                  <c:v>0.34365634365634368</c:v>
                </c:pt>
                <c:pt idx="344">
                  <c:v>0.34465534465534464</c:v>
                </c:pt>
                <c:pt idx="345">
                  <c:v>0.34565434565434566</c:v>
                </c:pt>
                <c:pt idx="346">
                  <c:v>0.34665334665334663</c:v>
                </c:pt>
                <c:pt idx="347">
                  <c:v>0.34765234765234765</c:v>
                </c:pt>
                <c:pt idx="348">
                  <c:v>0.34865134865134867</c:v>
                </c:pt>
                <c:pt idx="349">
                  <c:v>0.34965034965034963</c:v>
                </c:pt>
                <c:pt idx="350">
                  <c:v>0.35064935064935066</c:v>
                </c:pt>
                <c:pt idx="351">
                  <c:v>0.35164835164835168</c:v>
                </c:pt>
                <c:pt idx="352">
                  <c:v>0.35264735264735264</c:v>
                </c:pt>
                <c:pt idx="353">
                  <c:v>0.35364635364635366</c:v>
                </c:pt>
                <c:pt idx="354">
                  <c:v>0.35464535464535463</c:v>
                </c:pt>
                <c:pt idx="355">
                  <c:v>0.35564435564435565</c:v>
                </c:pt>
                <c:pt idx="356">
                  <c:v>0.35664335664335667</c:v>
                </c:pt>
                <c:pt idx="357">
                  <c:v>0.35764235764235763</c:v>
                </c:pt>
                <c:pt idx="358">
                  <c:v>0.35864135864135865</c:v>
                </c:pt>
                <c:pt idx="359">
                  <c:v>0.35964035964035962</c:v>
                </c:pt>
                <c:pt idx="360">
                  <c:v>0.36063936063936064</c:v>
                </c:pt>
                <c:pt idx="361">
                  <c:v>0.36163836163836166</c:v>
                </c:pt>
                <c:pt idx="362">
                  <c:v>0.36263736263736263</c:v>
                </c:pt>
                <c:pt idx="363">
                  <c:v>0.36363636363636365</c:v>
                </c:pt>
                <c:pt idx="364">
                  <c:v>0.36463536463536461</c:v>
                </c:pt>
                <c:pt idx="365">
                  <c:v>0.36563436563436563</c:v>
                </c:pt>
                <c:pt idx="366">
                  <c:v>0.36663336663336665</c:v>
                </c:pt>
                <c:pt idx="367">
                  <c:v>0.36763236763236762</c:v>
                </c:pt>
                <c:pt idx="368">
                  <c:v>0.36863136863136864</c:v>
                </c:pt>
                <c:pt idx="369">
                  <c:v>0.3696303696303696</c:v>
                </c:pt>
                <c:pt idx="370">
                  <c:v>0.37062937062937062</c:v>
                </c:pt>
                <c:pt idx="371">
                  <c:v>0.37162837162837165</c:v>
                </c:pt>
                <c:pt idx="372">
                  <c:v>0.37262737262737261</c:v>
                </c:pt>
                <c:pt idx="373">
                  <c:v>0.37362637362637363</c:v>
                </c:pt>
                <c:pt idx="374">
                  <c:v>0.37462537462537465</c:v>
                </c:pt>
                <c:pt idx="375">
                  <c:v>0.37562437562437562</c:v>
                </c:pt>
                <c:pt idx="376">
                  <c:v>0.37662337662337664</c:v>
                </c:pt>
                <c:pt idx="377">
                  <c:v>0.3776223776223776</c:v>
                </c:pt>
                <c:pt idx="378">
                  <c:v>0.37862137862137862</c:v>
                </c:pt>
                <c:pt idx="379">
                  <c:v>0.37962037962037964</c:v>
                </c:pt>
                <c:pt idx="380">
                  <c:v>0.38061938061938061</c:v>
                </c:pt>
                <c:pt idx="381">
                  <c:v>0.38161838161838163</c:v>
                </c:pt>
                <c:pt idx="382">
                  <c:v>0.3826173826173826</c:v>
                </c:pt>
                <c:pt idx="383">
                  <c:v>0.38361638361638362</c:v>
                </c:pt>
                <c:pt idx="384">
                  <c:v>0.38461538461538464</c:v>
                </c:pt>
                <c:pt idx="385">
                  <c:v>0.3856143856143856</c:v>
                </c:pt>
                <c:pt idx="386">
                  <c:v>0.38661338661338662</c:v>
                </c:pt>
                <c:pt idx="387">
                  <c:v>0.38761238761238759</c:v>
                </c:pt>
                <c:pt idx="388">
                  <c:v>0.38861138861138861</c:v>
                </c:pt>
                <c:pt idx="389">
                  <c:v>0.38961038961038963</c:v>
                </c:pt>
                <c:pt idx="390">
                  <c:v>0.39060939060939059</c:v>
                </c:pt>
                <c:pt idx="391">
                  <c:v>0.39160839160839161</c:v>
                </c:pt>
                <c:pt idx="392">
                  <c:v>0.39260739260739258</c:v>
                </c:pt>
                <c:pt idx="393">
                  <c:v>0.3936063936063936</c:v>
                </c:pt>
                <c:pt idx="394">
                  <c:v>0.39460539460539462</c:v>
                </c:pt>
                <c:pt idx="395">
                  <c:v>0.39560439560439559</c:v>
                </c:pt>
                <c:pt idx="396">
                  <c:v>0.39660339660339661</c:v>
                </c:pt>
                <c:pt idx="397">
                  <c:v>0.39760239760239763</c:v>
                </c:pt>
                <c:pt idx="398">
                  <c:v>0.39860139860139859</c:v>
                </c:pt>
                <c:pt idx="399">
                  <c:v>0.39960039960039961</c:v>
                </c:pt>
                <c:pt idx="400">
                  <c:v>0.40059940059940058</c:v>
                </c:pt>
                <c:pt idx="401">
                  <c:v>0.4015984015984016</c:v>
                </c:pt>
                <c:pt idx="402">
                  <c:v>0.40259740259740262</c:v>
                </c:pt>
                <c:pt idx="403">
                  <c:v>0.40359640359640359</c:v>
                </c:pt>
                <c:pt idx="404">
                  <c:v>0.40459540459540461</c:v>
                </c:pt>
                <c:pt idx="405">
                  <c:v>0.40559440559440557</c:v>
                </c:pt>
                <c:pt idx="406">
                  <c:v>0.40659340659340659</c:v>
                </c:pt>
                <c:pt idx="407">
                  <c:v>0.40759240759240761</c:v>
                </c:pt>
                <c:pt idx="408">
                  <c:v>0.40859140859140858</c:v>
                </c:pt>
                <c:pt idx="409">
                  <c:v>0.4095904095904096</c:v>
                </c:pt>
                <c:pt idx="410">
                  <c:v>0.41058941058941056</c:v>
                </c:pt>
                <c:pt idx="411">
                  <c:v>0.41158841158841158</c:v>
                </c:pt>
                <c:pt idx="412">
                  <c:v>0.41258741258741261</c:v>
                </c:pt>
                <c:pt idx="413">
                  <c:v>0.41358641358641357</c:v>
                </c:pt>
                <c:pt idx="414">
                  <c:v>0.41458541458541459</c:v>
                </c:pt>
                <c:pt idx="415">
                  <c:v>0.41558441558441561</c:v>
                </c:pt>
                <c:pt idx="416">
                  <c:v>0.41658341658341658</c:v>
                </c:pt>
                <c:pt idx="417">
                  <c:v>0.4175824175824176</c:v>
                </c:pt>
                <c:pt idx="418">
                  <c:v>0.41858141858141856</c:v>
                </c:pt>
                <c:pt idx="419">
                  <c:v>0.41958041958041958</c:v>
                </c:pt>
                <c:pt idx="420">
                  <c:v>0.4205794205794206</c:v>
                </c:pt>
                <c:pt idx="421">
                  <c:v>0.42157842157842157</c:v>
                </c:pt>
                <c:pt idx="422">
                  <c:v>0.42257742257742259</c:v>
                </c:pt>
                <c:pt idx="423">
                  <c:v>0.42357642357642356</c:v>
                </c:pt>
                <c:pt idx="424">
                  <c:v>0.42457542457542458</c:v>
                </c:pt>
                <c:pt idx="425">
                  <c:v>0.4255744255744256</c:v>
                </c:pt>
                <c:pt idx="426">
                  <c:v>0.42657342657342656</c:v>
                </c:pt>
                <c:pt idx="427">
                  <c:v>0.42757242757242758</c:v>
                </c:pt>
                <c:pt idx="428">
                  <c:v>0.42857142857142855</c:v>
                </c:pt>
                <c:pt idx="429">
                  <c:v>0.42957042957042957</c:v>
                </c:pt>
                <c:pt idx="430">
                  <c:v>0.43056943056943059</c:v>
                </c:pt>
                <c:pt idx="431">
                  <c:v>0.43156843156843155</c:v>
                </c:pt>
                <c:pt idx="432">
                  <c:v>0.43256743256743257</c:v>
                </c:pt>
                <c:pt idx="433">
                  <c:v>0.43356643356643354</c:v>
                </c:pt>
                <c:pt idx="434">
                  <c:v>0.43456543456543456</c:v>
                </c:pt>
                <c:pt idx="435">
                  <c:v>0.43556443556443558</c:v>
                </c:pt>
                <c:pt idx="436">
                  <c:v>0.43656343656343655</c:v>
                </c:pt>
                <c:pt idx="437">
                  <c:v>0.43756243756243757</c:v>
                </c:pt>
                <c:pt idx="438">
                  <c:v>0.43856143856143859</c:v>
                </c:pt>
                <c:pt idx="439">
                  <c:v>0.43956043956043955</c:v>
                </c:pt>
                <c:pt idx="440">
                  <c:v>0.44055944055944057</c:v>
                </c:pt>
                <c:pt idx="441">
                  <c:v>0.44155844155844154</c:v>
                </c:pt>
                <c:pt idx="442">
                  <c:v>0.44255744255744256</c:v>
                </c:pt>
                <c:pt idx="443">
                  <c:v>0.44355644355644358</c:v>
                </c:pt>
                <c:pt idx="444">
                  <c:v>0.44455544455544455</c:v>
                </c:pt>
                <c:pt idx="445">
                  <c:v>0.44555444555444557</c:v>
                </c:pt>
                <c:pt idx="446">
                  <c:v>0.44655344655344653</c:v>
                </c:pt>
                <c:pt idx="447">
                  <c:v>0.44755244755244755</c:v>
                </c:pt>
                <c:pt idx="448">
                  <c:v>0.44855144855144857</c:v>
                </c:pt>
                <c:pt idx="449">
                  <c:v>0.44955044955044954</c:v>
                </c:pt>
                <c:pt idx="450">
                  <c:v>0.45054945054945056</c:v>
                </c:pt>
                <c:pt idx="451">
                  <c:v>0.45154845154845152</c:v>
                </c:pt>
                <c:pt idx="452">
                  <c:v>0.45254745254745254</c:v>
                </c:pt>
                <c:pt idx="453">
                  <c:v>0.45354645354645357</c:v>
                </c:pt>
                <c:pt idx="454">
                  <c:v>0.45454545454545453</c:v>
                </c:pt>
                <c:pt idx="455">
                  <c:v>0.45554445554445555</c:v>
                </c:pt>
                <c:pt idx="456">
                  <c:v>0.45654345654345652</c:v>
                </c:pt>
                <c:pt idx="457">
                  <c:v>0.45754245754245754</c:v>
                </c:pt>
                <c:pt idx="458">
                  <c:v>0.45854145854145856</c:v>
                </c:pt>
                <c:pt idx="459">
                  <c:v>0.45954045954045952</c:v>
                </c:pt>
                <c:pt idx="460">
                  <c:v>0.46053946053946054</c:v>
                </c:pt>
                <c:pt idx="461">
                  <c:v>0.46153846153846156</c:v>
                </c:pt>
                <c:pt idx="462">
                  <c:v>0.46253746253746253</c:v>
                </c:pt>
                <c:pt idx="463">
                  <c:v>0.46353646353646355</c:v>
                </c:pt>
                <c:pt idx="464">
                  <c:v>0.46453546453546452</c:v>
                </c:pt>
                <c:pt idx="465">
                  <c:v>0.46553446553446554</c:v>
                </c:pt>
                <c:pt idx="466">
                  <c:v>0.46653346653346656</c:v>
                </c:pt>
                <c:pt idx="467">
                  <c:v>0.46753246753246752</c:v>
                </c:pt>
                <c:pt idx="468">
                  <c:v>0.46853146853146854</c:v>
                </c:pt>
                <c:pt idx="469">
                  <c:v>0.46953046953046951</c:v>
                </c:pt>
                <c:pt idx="470">
                  <c:v>0.47052947052947053</c:v>
                </c:pt>
                <c:pt idx="471">
                  <c:v>0.47152847152847155</c:v>
                </c:pt>
                <c:pt idx="472">
                  <c:v>0.47252747252747251</c:v>
                </c:pt>
                <c:pt idx="473">
                  <c:v>0.47352647352647353</c:v>
                </c:pt>
                <c:pt idx="474">
                  <c:v>0.4745254745254745</c:v>
                </c:pt>
                <c:pt idx="475">
                  <c:v>0.47552447552447552</c:v>
                </c:pt>
                <c:pt idx="476">
                  <c:v>0.47652347652347654</c:v>
                </c:pt>
                <c:pt idx="477">
                  <c:v>0.47752247752247751</c:v>
                </c:pt>
                <c:pt idx="478">
                  <c:v>0.47852147852147853</c:v>
                </c:pt>
                <c:pt idx="479">
                  <c:v>0.47952047952047955</c:v>
                </c:pt>
                <c:pt idx="480">
                  <c:v>0.48051948051948051</c:v>
                </c:pt>
                <c:pt idx="481">
                  <c:v>0.48151848151848153</c:v>
                </c:pt>
                <c:pt idx="482">
                  <c:v>0.4825174825174825</c:v>
                </c:pt>
                <c:pt idx="483">
                  <c:v>0.48351648351648352</c:v>
                </c:pt>
                <c:pt idx="484">
                  <c:v>0.48451548451548454</c:v>
                </c:pt>
                <c:pt idx="485">
                  <c:v>0.48551448551448551</c:v>
                </c:pt>
                <c:pt idx="486">
                  <c:v>0.48651348651348653</c:v>
                </c:pt>
                <c:pt idx="487">
                  <c:v>0.48751248751248749</c:v>
                </c:pt>
                <c:pt idx="488">
                  <c:v>0.48851148851148851</c:v>
                </c:pt>
                <c:pt idx="489">
                  <c:v>0.48951048951048953</c:v>
                </c:pt>
                <c:pt idx="490">
                  <c:v>0.4905094905094905</c:v>
                </c:pt>
                <c:pt idx="491">
                  <c:v>0.49150849150849152</c:v>
                </c:pt>
                <c:pt idx="492">
                  <c:v>0.49250749250749248</c:v>
                </c:pt>
                <c:pt idx="493">
                  <c:v>0.4935064935064935</c:v>
                </c:pt>
                <c:pt idx="494">
                  <c:v>0.49450549450549453</c:v>
                </c:pt>
                <c:pt idx="495">
                  <c:v>0.49550449550449549</c:v>
                </c:pt>
                <c:pt idx="496">
                  <c:v>0.49650349650349651</c:v>
                </c:pt>
                <c:pt idx="497">
                  <c:v>0.49750249750249748</c:v>
                </c:pt>
                <c:pt idx="498">
                  <c:v>0.4985014985014985</c:v>
                </c:pt>
                <c:pt idx="499">
                  <c:v>0.49950049950049952</c:v>
                </c:pt>
                <c:pt idx="500">
                  <c:v>0.50049950049950054</c:v>
                </c:pt>
                <c:pt idx="501">
                  <c:v>0.5014985014985015</c:v>
                </c:pt>
                <c:pt idx="502">
                  <c:v>0.50249750249750247</c:v>
                </c:pt>
                <c:pt idx="503">
                  <c:v>0.50349650349650354</c:v>
                </c:pt>
                <c:pt idx="504">
                  <c:v>0.50449550449550451</c:v>
                </c:pt>
                <c:pt idx="505">
                  <c:v>0.50549450549450547</c:v>
                </c:pt>
                <c:pt idx="506">
                  <c:v>0.50649350649350644</c:v>
                </c:pt>
                <c:pt idx="507">
                  <c:v>0.50749250749250752</c:v>
                </c:pt>
                <c:pt idx="508">
                  <c:v>0.50849150849150848</c:v>
                </c:pt>
                <c:pt idx="509">
                  <c:v>0.50949050949050945</c:v>
                </c:pt>
                <c:pt idx="510">
                  <c:v>0.51048951048951052</c:v>
                </c:pt>
                <c:pt idx="511">
                  <c:v>0.51148851148851149</c:v>
                </c:pt>
                <c:pt idx="512">
                  <c:v>0.51248751248751245</c:v>
                </c:pt>
                <c:pt idx="513">
                  <c:v>0.51348651348651353</c:v>
                </c:pt>
                <c:pt idx="514">
                  <c:v>0.51448551448551449</c:v>
                </c:pt>
                <c:pt idx="515">
                  <c:v>0.51548451548451546</c:v>
                </c:pt>
                <c:pt idx="516">
                  <c:v>0.51648351648351654</c:v>
                </c:pt>
                <c:pt idx="517">
                  <c:v>0.5174825174825175</c:v>
                </c:pt>
                <c:pt idx="518">
                  <c:v>0.51848151848151847</c:v>
                </c:pt>
                <c:pt idx="519">
                  <c:v>0.51948051948051943</c:v>
                </c:pt>
                <c:pt idx="520">
                  <c:v>0.52047952047952051</c:v>
                </c:pt>
                <c:pt idx="521">
                  <c:v>0.52147852147852147</c:v>
                </c:pt>
                <c:pt idx="522">
                  <c:v>0.52247752247752244</c:v>
                </c:pt>
                <c:pt idx="523">
                  <c:v>0.52347652347652351</c:v>
                </c:pt>
                <c:pt idx="524">
                  <c:v>0.52447552447552448</c:v>
                </c:pt>
                <c:pt idx="525">
                  <c:v>0.52547452547452544</c:v>
                </c:pt>
                <c:pt idx="526">
                  <c:v>0.52647352647352652</c:v>
                </c:pt>
                <c:pt idx="527">
                  <c:v>0.52747252747252749</c:v>
                </c:pt>
                <c:pt idx="528">
                  <c:v>0.52847152847152845</c:v>
                </c:pt>
                <c:pt idx="529">
                  <c:v>0.52947052947052942</c:v>
                </c:pt>
                <c:pt idx="530">
                  <c:v>0.53046953046953049</c:v>
                </c:pt>
                <c:pt idx="531">
                  <c:v>0.53146853146853146</c:v>
                </c:pt>
                <c:pt idx="532">
                  <c:v>0.53246753246753242</c:v>
                </c:pt>
                <c:pt idx="533">
                  <c:v>0.5334665334665335</c:v>
                </c:pt>
                <c:pt idx="534">
                  <c:v>0.53446553446553446</c:v>
                </c:pt>
                <c:pt idx="535">
                  <c:v>0.53546453546453543</c:v>
                </c:pt>
                <c:pt idx="536">
                  <c:v>0.53646353646353651</c:v>
                </c:pt>
                <c:pt idx="537">
                  <c:v>0.53746253746253747</c:v>
                </c:pt>
                <c:pt idx="538">
                  <c:v>0.53846153846153844</c:v>
                </c:pt>
                <c:pt idx="539">
                  <c:v>0.53946053946053951</c:v>
                </c:pt>
                <c:pt idx="540">
                  <c:v>0.54045954045954048</c:v>
                </c:pt>
                <c:pt idx="541">
                  <c:v>0.54145854145854144</c:v>
                </c:pt>
                <c:pt idx="542">
                  <c:v>0.54245754245754241</c:v>
                </c:pt>
                <c:pt idx="543">
                  <c:v>0.54345654345654348</c:v>
                </c:pt>
                <c:pt idx="544">
                  <c:v>0.54445554445554445</c:v>
                </c:pt>
                <c:pt idx="545">
                  <c:v>0.54545454545454541</c:v>
                </c:pt>
                <c:pt idx="546">
                  <c:v>0.54645354645354649</c:v>
                </c:pt>
                <c:pt idx="547">
                  <c:v>0.54745254745254746</c:v>
                </c:pt>
                <c:pt idx="548">
                  <c:v>0.54845154845154842</c:v>
                </c:pt>
                <c:pt idx="549">
                  <c:v>0.5494505494505495</c:v>
                </c:pt>
                <c:pt idx="550">
                  <c:v>0.55044955044955046</c:v>
                </c:pt>
                <c:pt idx="551">
                  <c:v>0.55144855144855143</c:v>
                </c:pt>
                <c:pt idx="552">
                  <c:v>0.55244755244755239</c:v>
                </c:pt>
                <c:pt idx="553">
                  <c:v>0.55344655344655347</c:v>
                </c:pt>
                <c:pt idx="554">
                  <c:v>0.55444555444555443</c:v>
                </c:pt>
                <c:pt idx="555">
                  <c:v>0.5554445554445554</c:v>
                </c:pt>
                <c:pt idx="556">
                  <c:v>0.55644355644355648</c:v>
                </c:pt>
                <c:pt idx="557">
                  <c:v>0.55744255744255744</c:v>
                </c:pt>
                <c:pt idx="558">
                  <c:v>0.55844155844155841</c:v>
                </c:pt>
                <c:pt idx="559">
                  <c:v>0.55944055944055948</c:v>
                </c:pt>
                <c:pt idx="560">
                  <c:v>0.56043956043956045</c:v>
                </c:pt>
                <c:pt idx="561">
                  <c:v>0.56143856143856141</c:v>
                </c:pt>
                <c:pt idx="562">
                  <c:v>0.56243756243756249</c:v>
                </c:pt>
                <c:pt idx="563">
                  <c:v>0.56343656343656345</c:v>
                </c:pt>
                <c:pt idx="564">
                  <c:v>0.56443556443556442</c:v>
                </c:pt>
                <c:pt idx="565">
                  <c:v>0.56543456543456538</c:v>
                </c:pt>
                <c:pt idx="566">
                  <c:v>0.56643356643356646</c:v>
                </c:pt>
                <c:pt idx="567">
                  <c:v>0.56743256743256743</c:v>
                </c:pt>
                <c:pt idx="568">
                  <c:v>0.56843156843156839</c:v>
                </c:pt>
                <c:pt idx="569">
                  <c:v>0.56943056943056947</c:v>
                </c:pt>
                <c:pt idx="570">
                  <c:v>0.57042957042957043</c:v>
                </c:pt>
                <c:pt idx="571">
                  <c:v>0.5714285714285714</c:v>
                </c:pt>
                <c:pt idx="572">
                  <c:v>0.57242757242757247</c:v>
                </c:pt>
                <c:pt idx="573">
                  <c:v>0.57342657342657344</c:v>
                </c:pt>
                <c:pt idx="574">
                  <c:v>0.5744255744255744</c:v>
                </c:pt>
                <c:pt idx="575">
                  <c:v>0.57542457542457548</c:v>
                </c:pt>
                <c:pt idx="576">
                  <c:v>0.57642357642357644</c:v>
                </c:pt>
                <c:pt idx="577">
                  <c:v>0.57742257742257741</c:v>
                </c:pt>
                <c:pt idx="578">
                  <c:v>0.57842157842157838</c:v>
                </c:pt>
                <c:pt idx="579">
                  <c:v>0.57942057942057945</c:v>
                </c:pt>
                <c:pt idx="580">
                  <c:v>0.58041958041958042</c:v>
                </c:pt>
                <c:pt idx="581">
                  <c:v>0.58141858141858138</c:v>
                </c:pt>
                <c:pt idx="582">
                  <c:v>0.58241758241758246</c:v>
                </c:pt>
                <c:pt idx="583">
                  <c:v>0.58341658341658342</c:v>
                </c:pt>
                <c:pt idx="584">
                  <c:v>0.58441558441558439</c:v>
                </c:pt>
                <c:pt idx="585">
                  <c:v>0.58541458541458546</c:v>
                </c:pt>
                <c:pt idx="586">
                  <c:v>0.58641358641358643</c:v>
                </c:pt>
                <c:pt idx="587">
                  <c:v>0.58741258741258739</c:v>
                </c:pt>
                <c:pt idx="588">
                  <c:v>0.58841158841158836</c:v>
                </c:pt>
                <c:pt idx="589">
                  <c:v>0.58941058941058944</c:v>
                </c:pt>
                <c:pt idx="590">
                  <c:v>0.5904095904095904</c:v>
                </c:pt>
                <c:pt idx="591">
                  <c:v>0.59140859140859137</c:v>
                </c:pt>
                <c:pt idx="592">
                  <c:v>0.59240759240759244</c:v>
                </c:pt>
                <c:pt idx="593">
                  <c:v>0.59340659340659341</c:v>
                </c:pt>
                <c:pt idx="594">
                  <c:v>0.59440559440559437</c:v>
                </c:pt>
                <c:pt idx="595">
                  <c:v>0.59540459540459545</c:v>
                </c:pt>
                <c:pt idx="596">
                  <c:v>0.59640359640359641</c:v>
                </c:pt>
                <c:pt idx="597">
                  <c:v>0.59740259740259738</c:v>
                </c:pt>
                <c:pt idx="598">
                  <c:v>0.59840159840159846</c:v>
                </c:pt>
                <c:pt idx="599">
                  <c:v>0.59940059940059942</c:v>
                </c:pt>
                <c:pt idx="600">
                  <c:v>0.60039960039960039</c:v>
                </c:pt>
                <c:pt idx="601">
                  <c:v>0.60139860139860135</c:v>
                </c:pt>
                <c:pt idx="602">
                  <c:v>0.60239760239760243</c:v>
                </c:pt>
                <c:pt idx="603">
                  <c:v>0.60339660339660339</c:v>
                </c:pt>
                <c:pt idx="604">
                  <c:v>0.60439560439560436</c:v>
                </c:pt>
                <c:pt idx="605">
                  <c:v>0.60539460539460543</c:v>
                </c:pt>
                <c:pt idx="606">
                  <c:v>0.6063936063936064</c:v>
                </c:pt>
                <c:pt idx="607">
                  <c:v>0.60739260739260736</c:v>
                </c:pt>
                <c:pt idx="608">
                  <c:v>0.60839160839160844</c:v>
                </c:pt>
                <c:pt idx="609">
                  <c:v>0.60939060939060941</c:v>
                </c:pt>
                <c:pt idx="610">
                  <c:v>0.61038961038961037</c:v>
                </c:pt>
                <c:pt idx="611">
                  <c:v>0.61138861138861134</c:v>
                </c:pt>
                <c:pt idx="612">
                  <c:v>0.61238761238761241</c:v>
                </c:pt>
                <c:pt idx="613">
                  <c:v>0.61338661338661338</c:v>
                </c:pt>
                <c:pt idx="614">
                  <c:v>0.61438561438561434</c:v>
                </c:pt>
                <c:pt idx="615">
                  <c:v>0.61538461538461542</c:v>
                </c:pt>
                <c:pt idx="616">
                  <c:v>0.61638361638361638</c:v>
                </c:pt>
                <c:pt idx="617">
                  <c:v>0.61738261738261735</c:v>
                </c:pt>
                <c:pt idx="618">
                  <c:v>0.61838161838161843</c:v>
                </c:pt>
                <c:pt idx="619">
                  <c:v>0.61938061938061939</c:v>
                </c:pt>
                <c:pt idx="620">
                  <c:v>0.62037962037962036</c:v>
                </c:pt>
                <c:pt idx="621">
                  <c:v>0.62137862137862143</c:v>
                </c:pt>
                <c:pt idx="622">
                  <c:v>0.6223776223776224</c:v>
                </c:pt>
                <c:pt idx="623">
                  <c:v>0.62337662337662336</c:v>
                </c:pt>
                <c:pt idx="624">
                  <c:v>0.62437562437562433</c:v>
                </c:pt>
                <c:pt idx="625">
                  <c:v>0.6253746253746254</c:v>
                </c:pt>
                <c:pt idx="626">
                  <c:v>0.62637362637362637</c:v>
                </c:pt>
                <c:pt idx="627">
                  <c:v>0.62737262737262733</c:v>
                </c:pt>
                <c:pt idx="628">
                  <c:v>0.62837162837162841</c:v>
                </c:pt>
                <c:pt idx="629">
                  <c:v>0.62937062937062938</c:v>
                </c:pt>
                <c:pt idx="630">
                  <c:v>0.63036963036963034</c:v>
                </c:pt>
                <c:pt idx="631">
                  <c:v>0.63136863136863142</c:v>
                </c:pt>
                <c:pt idx="632">
                  <c:v>0.63236763236763238</c:v>
                </c:pt>
                <c:pt idx="633">
                  <c:v>0.63336663336663335</c:v>
                </c:pt>
                <c:pt idx="634">
                  <c:v>0.63436563436563431</c:v>
                </c:pt>
                <c:pt idx="635">
                  <c:v>0.63536463536463539</c:v>
                </c:pt>
                <c:pt idx="636">
                  <c:v>0.63636363636363635</c:v>
                </c:pt>
                <c:pt idx="637">
                  <c:v>0.63736263736263732</c:v>
                </c:pt>
                <c:pt idx="638">
                  <c:v>0.63836163836163839</c:v>
                </c:pt>
                <c:pt idx="639">
                  <c:v>0.63936063936063936</c:v>
                </c:pt>
                <c:pt idx="640">
                  <c:v>0.64035964035964033</c:v>
                </c:pt>
                <c:pt idx="641">
                  <c:v>0.6413586413586414</c:v>
                </c:pt>
                <c:pt idx="642">
                  <c:v>0.64235764235764237</c:v>
                </c:pt>
                <c:pt idx="643">
                  <c:v>0.64335664335664333</c:v>
                </c:pt>
                <c:pt idx="644">
                  <c:v>0.64435564435564441</c:v>
                </c:pt>
                <c:pt idx="645">
                  <c:v>0.64535464535464537</c:v>
                </c:pt>
                <c:pt idx="646">
                  <c:v>0.64635364635364634</c:v>
                </c:pt>
                <c:pt idx="647">
                  <c:v>0.6473526473526473</c:v>
                </c:pt>
                <c:pt idx="648">
                  <c:v>0.64835164835164838</c:v>
                </c:pt>
                <c:pt idx="649">
                  <c:v>0.64935064935064934</c:v>
                </c:pt>
                <c:pt idx="650">
                  <c:v>0.65034965034965031</c:v>
                </c:pt>
                <c:pt idx="651">
                  <c:v>0.65134865134865139</c:v>
                </c:pt>
                <c:pt idx="652">
                  <c:v>0.65234765234765235</c:v>
                </c:pt>
                <c:pt idx="653">
                  <c:v>0.65334665334665332</c:v>
                </c:pt>
                <c:pt idx="654">
                  <c:v>0.65434565434565439</c:v>
                </c:pt>
                <c:pt idx="655">
                  <c:v>0.65534465534465536</c:v>
                </c:pt>
                <c:pt idx="656">
                  <c:v>0.65634365634365632</c:v>
                </c:pt>
                <c:pt idx="657">
                  <c:v>0.65734265734265729</c:v>
                </c:pt>
                <c:pt idx="658">
                  <c:v>0.65834165834165836</c:v>
                </c:pt>
                <c:pt idx="659">
                  <c:v>0.65934065934065933</c:v>
                </c:pt>
                <c:pt idx="660">
                  <c:v>0.66033966033966029</c:v>
                </c:pt>
                <c:pt idx="661">
                  <c:v>0.66133866133866137</c:v>
                </c:pt>
                <c:pt idx="662">
                  <c:v>0.66233766233766234</c:v>
                </c:pt>
                <c:pt idx="663">
                  <c:v>0.6633366633366633</c:v>
                </c:pt>
                <c:pt idx="664">
                  <c:v>0.66433566433566438</c:v>
                </c:pt>
                <c:pt idx="665">
                  <c:v>0.66533466533466534</c:v>
                </c:pt>
                <c:pt idx="666">
                  <c:v>0.66633366633366631</c:v>
                </c:pt>
                <c:pt idx="667">
                  <c:v>0.66733266733266738</c:v>
                </c:pt>
                <c:pt idx="668">
                  <c:v>0.66833166833166835</c:v>
                </c:pt>
                <c:pt idx="669">
                  <c:v>0.66933066933066931</c:v>
                </c:pt>
                <c:pt idx="670">
                  <c:v>0.67032967032967028</c:v>
                </c:pt>
                <c:pt idx="671">
                  <c:v>0.67132867132867136</c:v>
                </c:pt>
                <c:pt idx="672">
                  <c:v>0.67232767232767232</c:v>
                </c:pt>
                <c:pt idx="673">
                  <c:v>0.67332667332667329</c:v>
                </c:pt>
                <c:pt idx="674">
                  <c:v>0.67432567432567436</c:v>
                </c:pt>
                <c:pt idx="675">
                  <c:v>0.67532467532467533</c:v>
                </c:pt>
                <c:pt idx="676">
                  <c:v>0.67632367632367629</c:v>
                </c:pt>
                <c:pt idx="677">
                  <c:v>0.67732267732267737</c:v>
                </c:pt>
                <c:pt idx="678">
                  <c:v>0.67832167832167833</c:v>
                </c:pt>
                <c:pt idx="679">
                  <c:v>0.6793206793206793</c:v>
                </c:pt>
                <c:pt idx="680">
                  <c:v>0.68031968031968026</c:v>
                </c:pt>
                <c:pt idx="681">
                  <c:v>0.68131868131868134</c:v>
                </c:pt>
                <c:pt idx="682">
                  <c:v>0.68231768231768231</c:v>
                </c:pt>
                <c:pt idx="683">
                  <c:v>0.68331668331668327</c:v>
                </c:pt>
                <c:pt idx="684">
                  <c:v>0.68431568431568435</c:v>
                </c:pt>
                <c:pt idx="685">
                  <c:v>0.68531468531468531</c:v>
                </c:pt>
                <c:pt idx="686">
                  <c:v>0.68631368631368628</c:v>
                </c:pt>
                <c:pt idx="687">
                  <c:v>0.68731268731268735</c:v>
                </c:pt>
                <c:pt idx="688">
                  <c:v>0.68831168831168832</c:v>
                </c:pt>
                <c:pt idx="689">
                  <c:v>0.68931068931068928</c:v>
                </c:pt>
                <c:pt idx="690">
                  <c:v>0.69030969030969036</c:v>
                </c:pt>
                <c:pt idx="691">
                  <c:v>0.69130869130869133</c:v>
                </c:pt>
                <c:pt idx="692">
                  <c:v>0.69230769230769229</c:v>
                </c:pt>
                <c:pt idx="693">
                  <c:v>0.69330669330669326</c:v>
                </c:pt>
                <c:pt idx="694">
                  <c:v>0.69430569430569433</c:v>
                </c:pt>
                <c:pt idx="695">
                  <c:v>0.6953046953046953</c:v>
                </c:pt>
                <c:pt idx="696">
                  <c:v>0.69630369630369626</c:v>
                </c:pt>
                <c:pt idx="697">
                  <c:v>0.69730269730269734</c:v>
                </c:pt>
                <c:pt idx="698">
                  <c:v>0.6983016983016983</c:v>
                </c:pt>
                <c:pt idx="699">
                  <c:v>0.69930069930069927</c:v>
                </c:pt>
                <c:pt idx="700">
                  <c:v>0.70029970029970035</c:v>
                </c:pt>
                <c:pt idx="701">
                  <c:v>0.70129870129870131</c:v>
                </c:pt>
                <c:pt idx="702">
                  <c:v>0.70229770229770228</c:v>
                </c:pt>
                <c:pt idx="703">
                  <c:v>0.70329670329670335</c:v>
                </c:pt>
                <c:pt idx="704">
                  <c:v>0.70429570429570432</c:v>
                </c:pt>
                <c:pt idx="705">
                  <c:v>0.70529470529470528</c:v>
                </c:pt>
                <c:pt idx="706">
                  <c:v>0.70629370629370625</c:v>
                </c:pt>
                <c:pt idx="707">
                  <c:v>0.70729270729270732</c:v>
                </c:pt>
                <c:pt idx="708">
                  <c:v>0.70829170829170829</c:v>
                </c:pt>
                <c:pt idx="709">
                  <c:v>0.70929070929070925</c:v>
                </c:pt>
                <c:pt idx="710">
                  <c:v>0.71028971028971033</c:v>
                </c:pt>
                <c:pt idx="711">
                  <c:v>0.7112887112887113</c:v>
                </c:pt>
                <c:pt idx="712">
                  <c:v>0.71228771228771226</c:v>
                </c:pt>
                <c:pt idx="713">
                  <c:v>0.71328671328671334</c:v>
                </c:pt>
                <c:pt idx="714">
                  <c:v>0.7142857142857143</c:v>
                </c:pt>
                <c:pt idx="715">
                  <c:v>0.71528471528471527</c:v>
                </c:pt>
                <c:pt idx="716">
                  <c:v>0.71628371628371623</c:v>
                </c:pt>
                <c:pt idx="717">
                  <c:v>0.71728271728271731</c:v>
                </c:pt>
                <c:pt idx="718">
                  <c:v>0.71828171828171827</c:v>
                </c:pt>
                <c:pt idx="719">
                  <c:v>0.71928071928071924</c:v>
                </c:pt>
                <c:pt idx="720">
                  <c:v>0.72027972027972031</c:v>
                </c:pt>
                <c:pt idx="721">
                  <c:v>0.72127872127872128</c:v>
                </c:pt>
                <c:pt idx="722">
                  <c:v>0.72227772227772225</c:v>
                </c:pt>
                <c:pt idx="723">
                  <c:v>0.72327672327672332</c:v>
                </c:pt>
                <c:pt idx="724">
                  <c:v>0.72427572427572429</c:v>
                </c:pt>
                <c:pt idx="725">
                  <c:v>0.72527472527472525</c:v>
                </c:pt>
                <c:pt idx="726">
                  <c:v>0.72627372627372633</c:v>
                </c:pt>
                <c:pt idx="727">
                  <c:v>0.72727272727272729</c:v>
                </c:pt>
                <c:pt idx="728">
                  <c:v>0.72827172827172826</c:v>
                </c:pt>
                <c:pt idx="729">
                  <c:v>0.72927072927072922</c:v>
                </c:pt>
                <c:pt idx="730">
                  <c:v>0.7302697302697303</c:v>
                </c:pt>
                <c:pt idx="731">
                  <c:v>0.73126873126873126</c:v>
                </c:pt>
                <c:pt idx="732">
                  <c:v>0.73226773226773223</c:v>
                </c:pt>
                <c:pt idx="733">
                  <c:v>0.73326673326673331</c:v>
                </c:pt>
                <c:pt idx="734">
                  <c:v>0.73426573426573427</c:v>
                </c:pt>
                <c:pt idx="735">
                  <c:v>0.73526473526473524</c:v>
                </c:pt>
                <c:pt idx="736">
                  <c:v>0.73626373626373631</c:v>
                </c:pt>
                <c:pt idx="737">
                  <c:v>0.73726273726273728</c:v>
                </c:pt>
                <c:pt idx="738">
                  <c:v>0.73826173826173824</c:v>
                </c:pt>
                <c:pt idx="739">
                  <c:v>0.73926073926073921</c:v>
                </c:pt>
                <c:pt idx="740">
                  <c:v>0.74025974025974028</c:v>
                </c:pt>
                <c:pt idx="741">
                  <c:v>0.74125874125874125</c:v>
                </c:pt>
                <c:pt idx="742">
                  <c:v>0.74225774225774221</c:v>
                </c:pt>
                <c:pt idx="743">
                  <c:v>0.74325674325674329</c:v>
                </c:pt>
                <c:pt idx="744">
                  <c:v>0.74425574425574426</c:v>
                </c:pt>
                <c:pt idx="745">
                  <c:v>0.74525474525474522</c:v>
                </c:pt>
                <c:pt idx="746">
                  <c:v>0.7462537462537463</c:v>
                </c:pt>
                <c:pt idx="747">
                  <c:v>0.74725274725274726</c:v>
                </c:pt>
                <c:pt idx="748">
                  <c:v>0.74825174825174823</c:v>
                </c:pt>
                <c:pt idx="749">
                  <c:v>0.7492507492507493</c:v>
                </c:pt>
                <c:pt idx="750">
                  <c:v>0.75024975024975027</c:v>
                </c:pt>
                <c:pt idx="751">
                  <c:v>0.75124875124875123</c:v>
                </c:pt>
                <c:pt idx="752">
                  <c:v>0.7522477522477522</c:v>
                </c:pt>
                <c:pt idx="753">
                  <c:v>0.75324675324675328</c:v>
                </c:pt>
                <c:pt idx="754">
                  <c:v>0.75424575424575424</c:v>
                </c:pt>
                <c:pt idx="755">
                  <c:v>0.75524475524475521</c:v>
                </c:pt>
                <c:pt idx="756">
                  <c:v>0.75624375624375628</c:v>
                </c:pt>
                <c:pt idx="757">
                  <c:v>0.75724275724275725</c:v>
                </c:pt>
                <c:pt idx="758">
                  <c:v>0.75824175824175821</c:v>
                </c:pt>
                <c:pt idx="759">
                  <c:v>0.75924075924075929</c:v>
                </c:pt>
                <c:pt idx="760">
                  <c:v>0.76023976023976025</c:v>
                </c:pt>
                <c:pt idx="761">
                  <c:v>0.76123876123876122</c:v>
                </c:pt>
                <c:pt idx="762">
                  <c:v>0.76223776223776218</c:v>
                </c:pt>
                <c:pt idx="763">
                  <c:v>0.76323676323676326</c:v>
                </c:pt>
                <c:pt idx="764">
                  <c:v>0.76423576423576423</c:v>
                </c:pt>
                <c:pt idx="765">
                  <c:v>0.76523476523476519</c:v>
                </c:pt>
                <c:pt idx="766">
                  <c:v>0.76623376623376627</c:v>
                </c:pt>
                <c:pt idx="767">
                  <c:v>0.76723276723276723</c:v>
                </c:pt>
                <c:pt idx="768">
                  <c:v>0.7682317682317682</c:v>
                </c:pt>
                <c:pt idx="769">
                  <c:v>0.76923076923076927</c:v>
                </c:pt>
                <c:pt idx="770">
                  <c:v>0.77022977022977024</c:v>
                </c:pt>
                <c:pt idx="771">
                  <c:v>0.7712287712287712</c:v>
                </c:pt>
                <c:pt idx="772">
                  <c:v>0.77222777222777228</c:v>
                </c:pt>
                <c:pt idx="773">
                  <c:v>0.77322677322677325</c:v>
                </c:pt>
                <c:pt idx="774">
                  <c:v>0.77422577422577421</c:v>
                </c:pt>
                <c:pt idx="775">
                  <c:v>0.77522477522477518</c:v>
                </c:pt>
                <c:pt idx="776">
                  <c:v>0.77622377622377625</c:v>
                </c:pt>
                <c:pt idx="777">
                  <c:v>0.77722277722277722</c:v>
                </c:pt>
                <c:pt idx="778">
                  <c:v>0.77822177822177818</c:v>
                </c:pt>
                <c:pt idx="779">
                  <c:v>0.77922077922077926</c:v>
                </c:pt>
                <c:pt idx="780">
                  <c:v>0.78021978021978022</c:v>
                </c:pt>
                <c:pt idx="781">
                  <c:v>0.78121878121878119</c:v>
                </c:pt>
                <c:pt idx="782">
                  <c:v>0.78221778221778226</c:v>
                </c:pt>
                <c:pt idx="783">
                  <c:v>0.78321678321678323</c:v>
                </c:pt>
                <c:pt idx="784">
                  <c:v>0.7842157842157842</c:v>
                </c:pt>
                <c:pt idx="785">
                  <c:v>0.78521478521478516</c:v>
                </c:pt>
                <c:pt idx="786">
                  <c:v>0.78621378621378624</c:v>
                </c:pt>
                <c:pt idx="787">
                  <c:v>0.7872127872127872</c:v>
                </c:pt>
                <c:pt idx="788">
                  <c:v>0.78821178821178817</c:v>
                </c:pt>
                <c:pt idx="789">
                  <c:v>0.78921078921078924</c:v>
                </c:pt>
                <c:pt idx="790">
                  <c:v>0.79020979020979021</c:v>
                </c:pt>
                <c:pt idx="791">
                  <c:v>0.79120879120879117</c:v>
                </c:pt>
                <c:pt idx="792">
                  <c:v>0.79220779220779225</c:v>
                </c:pt>
                <c:pt idx="793">
                  <c:v>0.79320679320679321</c:v>
                </c:pt>
                <c:pt idx="794">
                  <c:v>0.79420579420579418</c:v>
                </c:pt>
                <c:pt idx="795">
                  <c:v>0.79520479520479526</c:v>
                </c:pt>
                <c:pt idx="796">
                  <c:v>0.79620379620379622</c:v>
                </c:pt>
                <c:pt idx="797">
                  <c:v>0.79720279720279719</c:v>
                </c:pt>
                <c:pt idx="798">
                  <c:v>0.79820179820179815</c:v>
                </c:pt>
                <c:pt idx="799">
                  <c:v>0.79920079920079923</c:v>
                </c:pt>
                <c:pt idx="800">
                  <c:v>0.80019980019980019</c:v>
                </c:pt>
                <c:pt idx="801">
                  <c:v>0.80119880119880116</c:v>
                </c:pt>
                <c:pt idx="802">
                  <c:v>0.80219780219780223</c:v>
                </c:pt>
                <c:pt idx="803">
                  <c:v>0.8031968031968032</c:v>
                </c:pt>
                <c:pt idx="804">
                  <c:v>0.80419580419580416</c:v>
                </c:pt>
                <c:pt idx="805">
                  <c:v>0.80519480519480524</c:v>
                </c:pt>
                <c:pt idx="806">
                  <c:v>0.80619380619380621</c:v>
                </c:pt>
                <c:pt idx="807">
                  <c:v>0.80719280719280717</c:v>
                </c:pt>
                <c:pt idx="808">
                  <c:v>0.80819180819180814</c:v>
                </c:pt>
                <c:pt idx="809">
                  <c:v>0.80919080919080921</c:v>
                </c:pt>
                <c:pt idx="810">
                  <c:v>0.81018981018981018</c:v>
                </c:pt>
                <c:pt idx="811">
                  <c:v>0.81118881118881114</c:v>
                </c:pt>
                <c:pt idx="812">
                  <c:v>0.81218781218781222</c:v>
                </c:pt>
                <c:pt idx="813">
                  <c:v>0.81318681318681318</c:v>
                </c:pt>
                <c:pt idx="814">
                  <c:v>0.81418581418581415</c:v>
                </c:pt>
                <c:pt idx="815">
                  <c:v>0.81518481518481523</c:v>
                </c:pt>
                <c:pt idx="816">
                  <c:v>0.81618381618381619</c:v>
                </c:pt>
                <c:pt idx="817">
                  <c:v>0.81718281718281716</c:v>
                </c:pt>
                <c:pt idx="818">
                  <c:v>0.81818181818181823</c:v>
                </c:pt>
                <c:pt idx="819">
                  <c:v>0.8191808191808192</c:v>
                </c:pt>
                <c:pt idx="820">
                  <c:v>0.82017982017982016</c:v>
                </c:pt>
                <c:pt idx="821">
                  <c:v>0.82117882117882113</c:v>
                </c:pt>
                <c:pt idx="822">
                  <c:v>0.8221778221778222</c:v>
                </c:pt>
                <c:pt idx="823">
                  <c:v>0.82317682317682317</c:v>
                </c:pt>
                <c:pt idx="824">
                  <c:v>0.82417582417582413</c:v>
                </c:pt>
                <c:pt idx="825">
                  <c:v>0.82517482517482521</c:v>
                </c:pt>
                <c:pt idx="826">
                  <c:v>0.82617382617382618</c:v>
                </c:pt>
                <c:pt idx="827">
                  <c:v>0.82717282717282714</c:v>
                </c:pt>
                <c:pt idx="828">
                  <c:v>0.82817182817182822</c:v>
                </c:pt>
                <c:pt idx="829">
                  <c:v>0.82917082917082918</c:v>
                </c:pt>
                <c:pt idx="830">
                  <c:v>0.83016983016983015</c:v>
                </c:pt>
                <c:pt idx="831">
                  <c:v>0.83116883116883122</c:v>
                </c:pt>
                <c:pt idx="832">
                  <c:v>0.83216783216783219</c:v>
                </c:pt>
                <c:pt idx="833">
                  <c:v>0.83316683316683315</c:v>
                </c:pt>
                <c:pt idx="834">
                  <c:v>0.83416583416583412</c:v>
                </c:pt>
                <c:pt idx="835">
                  <c:v>0.8351648351648352</c:v>
                </c:pt>
                <c:pt idx="836">
                  <c:v>0.83616383616383616</c:v>
                </c:pt>
                <c:pt idx="837">
                  <c:v>0.83716283716283713</c:v>
                </c:pt>
                <c:pt idx="838">
                  <c:v>0.8381618381618382</c:v>
                </c:pt>
                <c:pt idx="839">
                  <c:v>0.83916083916083917</c:v>
                </c:pt>
                <c:pt idx="840">
                  <c:v>0.84015984015984013</c:v>
                </c:pt>
                <c:pt idx="841">
                  <c:v>0.84115884115884121</c:v>
                </c:pt>
                <c:pt idx="842">
                  <c:v>0.84215784215784217</c:v>
                </c:pt>
                <c:pt idx="843">
                  <c:v>0.84315684315684314</c:v>
                </c:pt>
                <c:pt idx="844">
                  <c:v>0.8441558441558441</c:v>
                </c:pt>
                <c:pt idx="845">
                  <c:v>0.84515484515484518</c:v>
                </c:pt>
                <c:pt idx="846">
                  <c:v>0.84615384615384615</c:v>
                </c:pt>
                <c:pt idx="847">
                  <c:v>0.84715284715284711</c:v>
                </c:pt>
                <c:pt idx="848">
                  <c:v>0.84815184815184819</c:v>
                </c:pt>
                <c:pt idx="849">
                  <c:v>0.84915084915084915</c:v>
                </c:pt>
                <c:pt idx="850">
                  <c:v>0.85014985014985012</c:v>
                </c:pt>
                <c:pt idx="851">
                  <c:v>0.85114885114885119</c:v>
                </c:pt>
                <c:pt idx="852">
                  <c:v>0.85214785214785216</c:v>
                </c:pt>
                <c:pt idx="853">
                  <c:v>0.85314685314685312</c:v>
                </c:pt>
                <c:pt idx="854">
                  <c:v>0.8541458541458542</c:v>
                </c:pt>
                <c:pt idx="855">
                  <c:v>0.85514485514485516</c:v>
                </c:pt>
                <c:pt idx="856">
                  <c:v>0.85614385614385613</c:v>
                </c:pt>
                <c:pt idx="857">
                  <c:v>0.8571428571428571</c:v>
                </c:pt>
                <c:pt idx="858">
                  <c:v>0.85814185814185817</c:v>
                </c:pt>
                <c:pt idx="859">
                  <c:v>0.85914085914085914</c:v>
                </c:pt>
                <c:pt idx="860">
                  <c:v>0.8601398601398601</c:v>
                </c:pt>
                <c:pt idx="861">
                  <c:v>0.86113886113886118</c:v>
                </c:pt>
                <c:pt idx="862">
                  <c:v>0.86213786213786214</c:v>
                </c:pt>
                <c:pt idx="863">
                  <c:v>0.86313686313686311</c:v>
                </c:pt>
                <c:pt idx="864">
                  <c:v>0.86413586413586418</c:v>
                </c:pt>
                <c:pt idx="865">
                  <c:v>0.86513486513486515</c:v>
                </c:pt>
                <c:pt idx="866">
                  <c:v>0.86613386613386611</c:v>
                </c:pt>
                <c:pt idx="867">
                  <c:v>0.86713286713286708</c:v>
                </c:pt>
                <c:pt idx="868">
                  <c:v>0.86813186813186816</c:v>
                </c:pt>
                <c:pt idx="869">
                  <c:v>0.86913086913086912</c:v>
                </c:pt>
                <c:pt idx="870">
                  <c:v>0.87012987012987009</c:v>
                </c:pt>
                <c:pt idx="871">
                  <c:v>0.87112887112887116</c:v>
                </c:pt>
                <c:pt idx="872">
                  <c:v>0.87212787212787213</c:v>
                </c:pt>
                <c:pt idx="873">
                  <c:v>0.87312687312687309</c:v>
                </c:pt>
                <c:pt idx="874">
                  <c:v>0.87412587412587417</c:v>
                </c:pt>
                <c:pt idx="875">
                  <c:v>0.87512487512487513</c:v>
                </c:pt>
                <c:pt idx="876">
                  <c:v>0.8761238761238761</c:v>
                </c:pt>
                <c:pt idx="877">
                  <c:v>0.87712287712287718</c:v>
                </c:pt>
                <c:pt idx="878">
                  <c:v>0.87812187812187814</c:v>
                </c:pt>
                <c:pt idx="879">
                  <c:v>0.87912087912087911</c:v>
                </c:pt>
                <c:pt idx="880">
                  <c:v>0.88011988011988007</c:v>
                </c:pt>
                <c:pt idx="881">
                  <c:v>0.88111888111888115</c:v>
                </c:pt>
                <c:pt idx="882">
                  <c:v>0.88211788211788211</c:v>
                </c:pt>
                <c:pt idx="883">
                  <c:v>0.88311688311688308</c:v>
                </c:pt>
                <c:pt idx="884">
                  <c:v>0.88411588411588415</c:v>
                </c:pt>
                <c:pt idx="885">
                  <c:v>0.88511488511488512</c:v>
                </c:pt>
                <c:pt idx="886">
                  <c:v>0.88611388611388608</c:v>
                </c:pt>
                <c:pt idx="887">
                  <c:v>0.88711288711288716</c:v>
                </c:pt>
                <c:pt idx="888">
                  <c:v>0.88811188811188813</c:v>
                </c:pt>
                <c:pt idx="889">
                  <c:v>0.88911088911088909</c:v>
                </c:pt>
                <c:pt idx="890">
                  <c:v>0.89010989010989006</c:v>
                </c:pt>
                <c:pt idx="891">
                  <c:v>0.89110889110889113</c:v>
                </c:pt>
                <c:pt idx="892">
                  <c:v>0.8921078921078921</c:v>
                </c:pt>
                <c:pt idx="893">
                  <c:v>0.89310689310689306</c:v>
                </c:pt>
                <c:pt idx="894">
                  <c:v>0.89410589410589414</c:v>
                </c:pt>
                <c:pt idx="895">
                  <c:v>0.8951048951048951</c:v>
                </c:pt>
                <c:pt idx="896">
                  <c:v>0.89610389610389607</c:v>
                </c:pt>
                <c:pt idx="897">
                  <c:v>0.89710289710289715</c:v>
                </c:pt>
                <c:pt idx="898">
                  <c:v>0.89810189810189811</c:v>
                </c:pt>
                <c:pt idx="899">
                  <c:v>0.89910089910089908</c:v>
                </c:pt>
                <c:pt idx="900">
                  <c:v>0.90009990009990015</c:v>
                </c:pt>
                <c:pt idx="901">
                  <c:v>0.90109890109890112</c:v>
                </c:pt>
                <c:pt idx="902">
                  <c:v>0.90209790209790208</c:v>
                </c:pt>
                <c:pt idx="903">
                  <c:v>0.90309690309690305</c:v>
                </c:pt>
                <c:pt idx="904">
                  <c:v>0.90409590409590412</c:v>
                </c:pt>
                <c:pt idx="905">
                  <c:v>0.90509490509490509</c:v>
                </c:pt>
                <c:pt idx="906">
                  <c:v>0.90609390609390605</c:v>
                </c:pt>
                <c:pt idx="907">
                  <c:v>0.90709290709290713</c:v>
                </c:pt>
                <c:pt idx="908">
                  <c:v>0.9080919080919081</c:v>
                </c:pt>
                <c:pt idx="909">
                  <c:v>0.90909090909090906</c:v>
                </c:pt>
                <c:pt idx="910">
                  <c:v>0.91008991008991014</c:v>
                </c:pt>
                <c:pt idx="911">
                  <c:v>0.9110889110889111</c:v>
                </c:pt>
                <c:pt idx="912">
                  <c:v>0.91208791208791207</c:v>
                </c:pt>
                <c:pt idx="913">
                  <c:v>0.91308691308691303</c:v>
                </c:pt>
                <c:pt idx="914">
                  <c:v>0.91408591408591411</c:v>
                </c:pt>
                <c:pt idx="915">
                  <c:v>0.91508491508491507</c:v>
                </c:pt>
                <c:pt idx="916">
                  <c:v>0.91608391608391604</c:v>
                </c:pt>
                <c:pt idx="917">
                  <c:v>0.91708291708291712</c:v>
                </c:pt>
                <c:pt idx="918">
                  <c:v>0.91808191808191808</c:v>
                </c:pt>
                <c:pt idx="919">
                  <c:v>0.91908091908091905</c:v>
                </c:pt>
                <c:pt idx="920">
                  <c:v>0.92007992007992012</c:v>
                </c:pt>
                <c:pt idx="921">
                  <c:v>0.92107892107892109</c:v>
                </c:pt>
                <c:pt idx="922">
                  <c:v>0.92207792207792205</c:v>
                </c:pt>
                <c:pt idx="923">
                  <c:v>0.92307692307692313</c:v>
                </c:pt>
                <c:pt idx="924">
                  <c:v>0.92407592407592409</c:v>
                </c:pt>
                <c:pt idx="925">
                  <c:v>0.92507492507492506</c:v>
                </c:pt>
                <c:pt idx="926">
                  <c:v>0.92607392607392602</c:v>
                </c:pt>
                <c:pt idx="927">
                  <c:v>0.9270729270729271</c:v>
                </c:pt>
                <c:pt idx="928">
                  <c:v>0.92807192807192807</c:v>
                </c:pt>
                <c:pt idx="929">
                  <c:v>0.92907092907092903</c:v>
                </c:pt>
                <c:pt idx="930">
                  <c:v>0.93006993006993011</c:v>
                </c:pt>
                <c:pt idx="931">
                  <c:v>0.93106893106893107</c:v>
                </c:pt>
                <c:pt idx="932">
                  <c:v>0.93206793206793204</c:v>
                </c:pt>
                <c:pt idx="933">
                  <c:v>0.93306693306693311</c:v>
                </c:pt>
                <c:pt idx="934">
                  <c:v>0.93406593406593408</c:v>
                </c:pt>
                <c:pt idx="935">
                  <c:v>0.93506493506493504</c:v>
                </c:pt>
                <c:pt idx="936">
                  <c:v>0.93606393606393601</c:v>
                </c:pt>
                <c:pt idx="937">
                  <c:v>0.93706293706293708</c:v>
                </c:pt>
                <c:pt idx="938">
                  <c:v>0.93806193806193805</c:v>
                </c:pt>
                <c:pt idx="939">
                  <c:v>0.93906093906093902</c:v>
                </c:pt>
                <c:pt idx="940">
                  <c:v>0.94005994005994009</c:v>
                </c:pt>
                <c:pt idx="941">
                  <c:v>0.94105894105894106</c:v>
                </c:pt>
                <c:pt idx="942">
                  <c:v>0.94205794205794202</c:v>
                </c:pt>
                <c:pt idx="943">
                  <c:v>0.9430569430569431</c:v>
                </c:pt>
                <c:pt idx="944">
                  <c:v>0.94405594405594406</c:v>
                </c:pt>
                <c:pt idx="945">
                  <c:v>0.94505494505494503</c:v>
                </c:pt>
                <c:pt idx="946">
                  <c:v>0.9460539460539461</c:v>
                </c:pt>
                <c:pt idx="947">
                  <c:v>0.94705294705294707</c:v>
                </c:pt>
                <c:pt idx="948">
                  <c:v>0.94805194805194803</c:v>
                </c:pt>
                <c:pt idx="949">
                  <c:v>0.949050949050949</c:v>
                </c:pt>
                <c:pt idx="950">
                  <c:v>0.95004995004995008</c:v>
                </c:pt>
                <c:pt idx="951">
                  <c:v>0.95104895104895104</c:v>
                </c:pt>
                <c:pt idx="952">
                  <c:v>0.95204795204795201</c:v>
                </c:pt>
                <c:pt idx="953">
                  <c:v>0.95304695304695308</c:v>
                </c:pt>
                <c:pt idx="954">
                  <c:v>0.95404595404595405</c:v>
                </c:pt>
                <c:pt idx="955">
                  <c:v>0.95504495504495501</c:v>
                </c:pt>
                <c:pt idx="956">
                  <c:v>0.95604395604395609</c:v>
                </c:pt>
                <c:pt idx="957">
                  <c:v>0.95704295704295705</c:v>
                </c:pt>
                <c:pt idx="958">
                  <c:v>0.95804195804195802</c:v>
                </c:pt>
                <c:pt idx="959">
                  <c:v>0.9590409590409591</c:v>
                </c:pt>
                <c:pt idx="960">
                  <c:v>0.96003996003996006</c:v>
                </c:pt>
                <c:pt idx="961">
                  <c:v>0.96103896103896103</c:v>
                </c:pt>
                <c:pt idx="962">
                  <c:v>0.96203796203796199</c:v>
                </c:pt>
                <c:pt idx="963">
                  <c:v>0.96303696303696307</c:v>
                </c:pt>
                <c:pt idx="964">
                  <c:v>0.96403596403596403</c:v>
                </c:pt>
                <c:pt idx="965">
                  <c:v>0.965034965034965</c:v>
                </c:pt>
                <c:pt idx="966">
                  <c:v>0.96603396603396607</c:v>
                </c:pt>
                <c:pt idx="967">
                  <c:v>0.96703296703296704</c:v>
                </c:pt>
                <c:pt idx="968">
                  <c:v>0.968031968031968</c:v>
                </c:pt>
                <c:pt idx="969">
                  <c:v>0.96903096903096908</c:v>
                </c:pt>
                <c:pt idx="970">
                  <c:v>0.97002997002997005</c:v>
                </c:pt>
                <c:pt idx="971">
                  <c:v>0.97102897102897101</c:v>
                </c:pt>
                <c:pt idx="972">
                  <c:v>0.97202797202797198</c:v>
                </c:pt>
                <c:pt idx="973">
                  <c:v>0.97302697302697305</c:v>
                </c:pt>
                <c:pt idx="974">
                  <c:v>0.97402597402597402</c:v>
                </c:pt>
                <c:pt idx="975">
                  <c:v>0.97502497502497498</c:v>
                </c:pt>
                <c:pt idx="976">
                  <c:v>0.97602397602397606</c:v>
                </c:pt>
                <c:pt idx="977">
                  <c:v>0.97702297702297702</c:v>
                </c:pt>
                <c:pt idx="978">
                  <c:v>0.97802197802197799</c:v>
                </c:pt>
                <c:pt idx="979">
                  <c:v>0.97902097902097907</c:v>
                </c:pt>
                <c:pt idx="980">
                  <c:v>0.98001998001998003</c:v>
                </c:pt>
                <c:pt idx="981">
                  <c:v>0.981018981018981</c:v>
                </c:pt>
                <c:pt idx="982">
                  <c:v>0.98201798201798207</c:v>
                </c:pt>
                <c:pt idx="983">
                  <c:v>0.98301698301698304</c:v>
                </c:pt>
                <c:pt idx="984">
                  <c:v>0.984015984015984</c:v>
                </c:pt>
                <c:pt idx="985">
                  <c:v>0.98501498501498497</c:v>
                </c:pt>
                <c:pt idx="986">
                  <c:v>0.98601398601398604</c:v>
                </c:pt>
                <c:pt idx="987">
                  <c:v>0.98701298701298701</c:v>
                </c:pt>
                <c:pt idx="988">
                  <c:v>0.98801198801198797</c:v>
                </c:pt>
                <c:pt idx="989">
                  <c:v>0.98901098901098905</c:v>
                </c:pt>
                <c:pt idx="990">
                  <c:v>0.99000999000999002</c:v>
                </c:pt>
                <c:pt idx="991">
                  <c:v>0.99100899100899098</c:v>
                </c:pt>
                <c:pt idx="992">
                  <c:v>0.99200799200799206</c:v>
                </c:pt>
                <c:pt idx="993">
                  <c:v>0.99300699300699302</c:v>
                </c:pt>
                <c:pt idx="994">
                  <c:v>0.99400599400599399</c:v>
                </c:pt>
                <c:pt idx="995">
                  <c:v>0.99500499500499495</c:v>
                </c:pt>
                <c:pt idx="996">
                  <c:v>0.99600399600399603</c:v>
                </c:pt>
                <c:pt idx="997">
                  <c:v>0.99700299700299699</c:v>
                </c:pt>
                <c:pt idx="998">
                  <c:v>0.99800199800199796</c:v>
                </c:pt>
                <c:pt idx="999">
                  <c:v>0.99900099900099903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0897568"/>
        <c:axId val="238774768"/>
      </c:scatterChart>
      <c:valAx>
        <c:axId val="230897568"/>
        <c:scaling>
          <c:orientation val="minMax"/>
          <c:max val="400"/>
          <c:min val="-20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Incremental Load (mg/day)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38774768"/>
        <c:crosses val="autoZero"/>
        <c:crossBetween val="midCat"/>
      </c:valAx>
      <c:valAx>
        <c:axId val="238774768"/>
        <c:scaling>
          <c:orientation val="minMax"/>
          <c:max val="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Probability Less Than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230897568"/>
        <c:crossesAt val="-200"/>
        <c:crossBetween val="midCat"/>
        <c:majorUnit val="0.25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Binning!$AH$24:$AH$34</c:f>
              <c:strCache>
                <c:ptCount val="11"/>
                <c:pt idx="0">
                  <c:v>&lt;-360</c:v>
                </c:pt>
                <c:pt idx="1">
                  <c:v>-360--280</c:v>
                </c:pt>
                <c:pt idx="2">
                  <c:v>-280---200</c:v>
                </c:pt>
                <c:pt idx="3">
                  <c:v>-200--120</c:v>
                </c:pt>
                <c:pt idx="4">
                  <c:v>-120--40</c:v>
                </c:pt>
                <c:pt idx="5">
                  <c:v> -40-40</c:v>
                </c:pt>
                <c:pt idx="6">
                  <c:v>40-120</c:v>
                </c:pt>
                <c:pt idx="7">
                  <c:v>120-200</c:v>
                </c:pt>
                <c:pt idx="8">
                  <c:v>200-280</c:v>
                </c:pt>
                <c:pt idx="9">
                  <c:v>280-360</c:v>
                </c:pt>
                <c:pt idx="10">
                  <c:v>&gt;360</c:v>
                </c:pt>
              </c:strCache>
            </c:strRef>
          </c:cat>
          <c:val>
            <c:numRef>
              <c:f>Binning!$AI$12:$AI$22</c:f>
              <c:numCache>
                <c:formatCode>General</c:formatCode>
                <c:ptCount val="11"/>
                <c:pt idx="0">
                  <c:v>0.06</c:v>
                </c:pt>
                <c:pt idx="1">
                  <c:v>0.06</c:v>
                </c:pt>
                <c:pt idx="2">
                  <c:v>0.1</c:v>
                </c:pt>
                <c:pt idx="3">
                  <c:v>0.13100000000000001</c:v>
                </c:pt>
                <c:pt idx="4">
                  <c:v>0.157</c:v>
                </c:pt>
                <c:pt idx="5">
                  <c:v>0.16900000000000001</c:v>
                </c:pt>
                <c:pt idx="6">
                  <c:v>0.14799999999999999</c:v>
                </c:pt>
                <c:pt idx="7">
                  <c:v>9.6000000000000002E-2</c:v>
                </c:pt>
                <c:pt idx="8">
                  <c:v>0.05</c:v>
                </c:pt>
                <c:pt idx="9">
                  <c:v>0.02</c:v>
                </c:pt>
                <c:pt idx="10">
                  <c:v>8.9999999999999993E-3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8777008"/>
        <c:axId val="238777568"/>
      </c:barChart>
      <c:catAx>
        <c:axId val="238777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Incremental Load (mg/day)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777568"/>
        <c:crosses val="autoZero"/>
        <c:auto val="1"/>
        <c:lblAlgn val="ctr"/>
        <c:lblOffset val="100"/>
        <c:noMultiLvlLbl val="0"/>
      </c:catAx>
      <c:valAx>
        <c:axId val="23877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777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'CDF Graphs'!$AK$5</c:f>
              <c:strCache>
                <c:ptCount val="1"/>
                <c:pt idx="0">
                  <c:v>Spokane Gage to Nine Mile</c:v>
                </c:pt>
              </c:strCache>
            </c:strRef>
          </c:tx>
          <c:marker>
            <c:symbol val="none"/>
          </c:marker>
          <c:xVal>
            <c:numRef>
              <c:f>'CDF Graphs'!$AJ$6:$AJ$1005</c:f>
              <c:numCache>
                <c:formatCode>General</c:formatCode>
                <c:ptCount val="1000"/>
                <c:pt idx="0">
                  <c:v>-637.64766887820417</c:v>
                </c:pt>
                <c:pt idx="1">
                  <c:v>-630.5840696540314</c:v>
                </c:pt>
                <c:pt idx="2">
                  <c:v>-587.21498839145102</c:v>
                </c:pt>
                <c:pt idx="3">
                  <c:v>-542.73438852995002</c:v>
                </c:pt>
                <c:pt idx="4">
                  <c:v>-536.72323725628667</c:v>
                </c:pt>
                <c:pt idx="5">
                  <c:v>-531.09741837758963</c:v>
                </c:pt>
                <c:pt idx="6">
                  <c:v>-529.1709131436163</c:v>
                </c:pt>
                <c:pt idx="7">
                  <c:v>-513.38723911116949</c:v>
                </c:pt>
                <c:pt idx="8">
                  <c:v>-495.4414977533516</c:v>
                </c:pt>
                <c:pt idx="9">
                  <c:v>-492.89981685321794</c:v>
                </c:pt>
                <c:pt idx="10">
                  <c:v>-491.72044274334098</c:v>
                </c:pt>
                <c:pt idx="11">
                  <c:v>-491.41892583175411</c:v>
                </c:pt>
                <c:pt idx="12">
                  <c:v>-469.24144166733402</c:v>
                </c:pt>
                <c:pt idx="13">
                  <c:v>-467.64889724534464</c:v>
                </c:pt>
                <c:pt idx="14">
                  <c:v>-466.34317778779916</c:v>
                </c:pt>
                <c:pt idx="15">
                  <c:v>-463.65591856493501</c:v>
                </c:pt>
                <c:pt idx="16">
                  <c:v>-460.14875931828351</c:v>
                </c:pt>
                <c:pt idx="17">
                  <c:v>-456.48258229372345</c:v>
                </c:pt>
                <c:pt idx="18">
                  <c:v>-446.24516515319294</c:v>
                </c:pt>
                <c:pt idx="19">
                  <c:v>-446.07304258639789</c:v>
                </c:pt>
                <c:pt idx="20">
                  <c:v>-440.86506049436753</c:v>
                </c:pt>
                <c:pt idx="21">
                  <c:v>-439.30364147135913</c:v>
                </c:pt>
                <c:pt idx="22">
                  <c:v>-439.22634788814173</c:v>
                </c:pt>
                <c:pt idx="23">
                  <c:v>-433.98782310739949</c:v>
                </c:pt>
                <c:pt idx="24">
                  <c:v>-427.22920707654833</c:v>
                </c:pt>
                <c:pt idx="25">
                  <c:v>-426.43303033180359</c:v>
                </c:pt>
                <c:pt idx="26">
                  <c:v>-425.80984934157777</c:v>
                </c:pt>
                <c:pt idx="27">
                  <c:v>-424.85067632374637</c:v>
                </c:pt>
                <c:pt idx="28">
                  <c:v>-421.96055556233978</c:v>
                </c:pt>
                <c:pt idx="29">
                  <c:v>-417.83427423324099</c:v>
                </c:pt>
                <c:pt idx="30">
                  <c:v>-415.37082381093649</c:v>
                </c:pt>
                <c:pt idx="31">
                  <c:v>-412.31956859429994</c:v>
                </c:pt>
                <c:pt idx="32">
                  <c:v>-411.35064344661794</c:v>
                </c:pt>
                <c:pt idx="33">
                  <c:v>-411.12975525692519</c:v>
                </c:pt>
                <c:pt idx="34">
                  <c:v>-410.15438517853545</c:v>
                </c:pt>
                <c:pt idx="35">
                  <c:v>-407.86444093105831</c:v>
                </c:pt>
                <c:pt idx="36">
                  <c:v>-406.16938393131409</c:v>
                </c:pt>
                <c:pt idx="37">
                  <c:v>-404.54782797665462</c:v>
                </c:pt>
                <c:pt idx="38">
                  <c:v>-398.01671808093516</c:v>
                </c:pt>
                <c:pt idx="39">
                  <c:v>-393.03292133767559</c:v>
                </c:pt>
                <c:pt idx="40">
                  <c:v>-390.29339526090189</c:v>
                </c:pt>
                <c:pt idx="41">
                  <c:v>-388.7484461343592</c:v>
                </c:pt>
                <c:pt idx="42">
                  <c:v>-386.64615041345036</c:v>
                </c:pt>
                <c:pt idx="43">
                  <c:v>-386.62526551996569</c:v>
                </c:pt>
                <c:pt idx="44">
                  <c:v>-385.47470821202722</c:v>
                </c:pt>
                <c:pt idx="45">
                  <c:v>-383.46000109937933</c:v>
                </c:pt>
                <c:pt idx="46">
                  <c:v>-381.99318596106934</c:v>
                </c:pt>
                <c:pt idx="47">
                  <c:v>-379.35403035495801</c:v>
                </c:pt>
                <c:pt idx="48">
                  <c:v>-379.20016188243017</c:v>
                </c:pt>
                <c:pt idx="49">
                  <c:v>-378.90363199540309</c:v>
                </c:pt>
                <c:pt idx="50">
                  <c:v>-374.31249571131298</c:v>
                </c:pt>
                <c:pt idx="51">
                  <c:v>-372.14145096312819</c:v>
                </c:pt>
                <c:pt idx="52">
                  <c:v>-371.28326338138965</c:v>
                </c:pt>
                <c:pt idx="53">
                  <c:v>-370.54077474809327</c:v>
                </c:pt>
                <c:pt idx="54">
                  <c:v>-368.42221802751737</c:v>
                </c:pt>
                <c:pt idx="55">
                  <c:v>-367.39784458534763</c:v>
                </c:pt>
                <c:pt idx="56">
                  <c:v>-366.16118831303766</c:v>
                </c:pt>
                <c:pt idx="57">
                  <c:v>-363.45131649837424</c:v>
                </c:pt>
                <c:pt idx="58">
                  <c:v>-363.31856062029078</c:v>
                </c:pt>
                <c:pt idx="59">
                  <c:v>-361.03602553795872</c:v>
                </c:pt>
                <c:pt idx="60">
                  <c:v>-359.80302088856479</c:v>
                </c:pt>
                <c:pt idx="61">
                  <c:v>-356.21132886810534</c:v>
                </c:pt>
                <c:pt idx="62">
                  <c:v>-355.44918524208452</c:v>
                </c:pt>
                <c:pt idx="63">
                  <c:v>-354.98491286708628</c:v>
                </c:pt>
                <c:pt idx="64">
                  <c:v>-354.55802931926627</c:v>
                </c:pt>
                <c:pt idx="65">
                  <c:v>-353.80773152125789</c:v>
                </c:pt>
                <c:pt idx="66">
                  <c:v>-351.52381080455774</c:v>
                </c:pt>
                <c:pt idx="67">
                  <c:v>-350.36410722849632</c:v>
                </c:pt>
                <c:pt idx="68">
                  <c:v>-342.82619526477839</c:v>
                </c:pt>
                <c:pt idx="69">
                  <c:v>-342.66176976685466</c:v>
                </c:pt>
                <c:pt idx="70">
                  <c:v>-340.25978958702746</c:v>
                </c:pt>
                <c:pt idx="71">
                  <c:v>-340.009944083486</c:v>
                </c:pt>
                <c:pt idx="72">
                  <c:v>-339.94652861141338</c:v>
                </c:pt>
                <c:pt idx="73">
                  <c:v>-339.20693764087304</c:v>
                </c:pt>
                <c:pt idx="74">
                  <c:v>-338.96427411609852</c:v>
                </c:pt>
                <c:pt idx="75">
                  <c:v>-335.70458584768033</c:v>
                </c:pt>
                <c:pt idx="76">
                  <c:v>-335.30680672843022</c:v>
                </c:pt>
                <c:pt idx="77">
                  <c:v>-334.81197042469438</c:v>
                </c:pt>
                <c:pt idx="78">
                  <c:v>-334.69908813891965</c:v>
                </c:pt>
                <c:pt idx="79">
                  <c:v>-331.8067183172987</c:v>
                </c:pt>
                <c:pt idx="80">
                  <c:v>-328.7351709946202</c:v>
                </c:pt>
                <c:pt idx="81">
                  <c:v>-327.89836864837963</c:v>
                </c:pt>
                <c:pt idx="82">
                  <c:v>-326.44518797057884</c:v>
                </c:pt>
                <c:pt idx="83">
                  <c:v>-325.80524672157725</c:v>
                </c:pt>
                <c:pt idx="84">
                  <c:v>-324.66861518504305</c:v>
                </c:pt>
                <c:pt idx="85">
                  <c:v>-324.25375233402633</c:v>
                </c:pt>
                <c:pt idx="86">
                  <c:v>-319.510617541123</c:v>
                </c:pt>
                <c:pt idx="87">
                  <c:v>-319.18072138626883</c:v>
                </c:pt>
                <c:pt idx="88">
                  <c:v>-319.16916999966378</c:v>
                </c:pt>
                <c:pt idx="89">
                  <c:v>-318.37201347692701</c:v>
                </c:pt>
                <c:pt idx="90">
                  <c:v>-315.24271560365577</c:v>
                </c:pt>
                <c:pt idx="91">
                  <c:v>-310.31518850103095</c:v>
                </c:pt>
                <c:pt idx="92">
                  <c:v>-309.55587141416243</c:v>
                </c:pt>
                <c:pt idx="93">
                  <c:v>-308.76202741142509</c:v>
                </c:pt>
                <c:pt idx="94">
                  <c:v>-306.71228280493534</c:v>
                </c:pt>
                <c:pt idx="95">
                  <c:v>-304.18439568253262</c:v>
                </c:pt>
                <c:pt idx="96">
                  <c:v>-302.84292476573438</c:v>
                </c:pt>
                <c:pt idx="97">
                  <c:v>-302.0531969163967</c:v>
                </c:pt>
                <c:pt idx="98">
                  <c:v>-301.10975070968993</c:v>
                </c:pt>
                <c:pt idx="99">
                  <c:v>-300.74484285768608</c:v>
                </c:pt>
                <c:pt idx="100">
                  <c:v>-300.0913521592658</c:v>
                </c:pt>
                <c:pt idx="101">
                  <c:v>-299.04261187875244</c:v>
                </c:pt>
                <c:pt idx="102">
                  <c:v>-298.59650111859344</c:v>
                </c:pt>
                <c:pt idx="103">
                  <c:v>-297.96866286816362</c:v>
                </c:pt>
                <c:pt idx="104">
                  <c:v>-296.88928443164491</c:v>
                </c:pt>
                <c:pt idx="105">
                  <c:v>-289.85363510906944</c:v>
                </c:pt>
                <c:pt idx="106">
                  <c:v>-289.82408618876929</c:v>
                </c:pt>
                <c:pt idx="107">
                  <c:v>-289.19971090849918</c:v>
                </c:pt>
                <c:pt idx="108">
                  <c:v>-289.02459445973943</c:v>
                </c:pt>
                <c:pt idx="109">
                  <c:v>-288.79069910123013</c:v>
                </c:pt>
                <c:pt idx="110">
                  <c:v>-287.82329406525099</c:v>
                </c:pt>
                <c:pt idx="111">
                  <c:v>-287.47420606330786</c:v>
                </c:pt>
                <c:pt idx="112">
                  <c:v>-287.23735610654961</c:v>
                </c:pt>
                <c:pt idx="113">
                  <c:v>-287.02998913795744</c:v>
                </c:pt>
                <c:pt idx="114">
                  <c:v>-286.19273710038715</c:v>
                </c:pt>
                <c:pt idx="115">
                  <c:v>-285.45306073238078</c:v>
                </c:pt>
                <c:pt idx="116">
                  <c:v>-285.40497633939987</c:v>
                </c:pt>
                <c:pt idx="117">
                  <c:v>-284.73849511579357</c:v>
                </c:pt>
                <c:pt idx="118">
                  <c:v>-283.06387905383116</c:v>
                </c:pt>
                <c:pt idx="119">
                  <c:v>-282.94977582438088</c:v>
                </c:pt>
                <c:pt idx="120">
                  <c:v>-279.69116742891515</c:v>
                </c:pt>
                <c:pt idx="121">
                  <c:v>-276.75930356163889</c:v>
                </c:pt>
                <c:pt idx="122">
                  <c:v>-275.30616182644695</c:v>
                </c:pt>
                <c:pt idx="123">
                  <c:v>-274.21047124557418</c:v>
                </c:pt>
                <c:pt idx="124">
                  <c:v>-273.01970722448721</c:v>
                </c:pt>
                <c:pt idx="125">
                  <c:v>-272.07536346711692</c:v>
                </c:pt>
                <c:pt idx="126">
                  <c:v>-271.73801670247207</c:v>
                </c:pt>
                <c:pt idx="127">
                  <c:v>-270.40350478569064</c:v>
                </c:pt>
                <c:pt idx="128">
                  <c:v>-270.09765864936566</c:v>
                </c:pt>
                <c:pt idx="129">
                  <c:v>-268.42033048459422</c:v>
                </c:pt>
                <c:pt idx="130">
                  <c:v>-268.26296679946233</c:v>
                </c:pt>
                <c:pt idx="131">
                  <c:v>-267.98663542062388</c:v>
                </c:pt>
                <c:pt idx="132">
                  <c:v>-267.37270204145892</c:v>
                </c:pt>
                <c:pt idx="133">
                  <c:v>-267.25097049299586</c:v>
                </c:pt>
                <c:pt idx="134">
                  <c:v>-266.35948248844585</c:v>
                </c:pt>
                <c:pt idx="135">
                  <c:v>-265.70975817825246</c:v>
                </c:pt>
                <c:pt idx="136">
                  <c:v>-265.21024568738466</c:v>
                </c:pt>
                <c:pt idx="137">
                  <c:v>-263.72989403057551</c:v>
                </c:pt>
                <c:pt idx="138">
                  <c:v>-263.63059186085883</c:v>
                </c:pt>
                <c:pt idx="139">
                  <c:v>-261.88434613042466</c:v>
                </c:pt>
                <c:pt idx="140">
                  <c:v>-260.41278631341845</c:v>
                </c:pt>
                <c:pt idx="141">
                  <c:v>-258.13510387794105</c:v>
                </c:pt>
                <c:pt idx="142">
                  <c:v>-257.54515648105246</c:v>
                </c:pt>
                <c:pt idx="143">
                  <c:v>-256.4552267109886</c:v>
                </c:pt>
                <c:pt idx="144">
                  <c:v>-255.86426958650441</c:v>
                </c:pt>
                <c:pt idx="145">
                  <c:v>-255.36796663522429</c:v>
                </c:pt>
                <c:pt idx="146">
                  <c:v>-255.08380868020132</c:v>
                </c:pt>
                <c:pt idx="147">
                  <c:v>-253.60285377175484</c:v>
                </c:pt>
                <c:pt idx="148">
                  <c:v>-252.11738969641971</c:v>
                </c:pt>
                <c:pt idx="149">
                  <c:v>-251.3686177349098</c:v>
                </c:pt>
                <c:pt idx="150">
                  <c:v>-249.36828238159671</c:v>
                </c:pt>
                <c:pt idx="151">
                  <c:v>-249.29824518299503</c:v>
                </c:pt>
                <c:pt idx="152">
                  <c:v>-246.75099049368941</c:v>
                </c:pt>
                <c:pt idx="153">
                  <c:v>-245.97396397485247</c:v>
                </c:pt>
                <c:pt idx="154">
                  <c:v>-245.79920545854955</c:v>
                </c:pt>
                <c:pt idx="155">
                  <c:v>-244.86098793388473</c:v>
                </c:pt>
                <c:pt idx="156">
                  <c:v>-244.19290960576797</c:v>
                </c:pt>
                <c:pt idx="157">
                  <c:v>-242.16158472786881</c:v>
                </c:pt>
                <c:pt idx="158">
                  <c:v>-242.09193285365851</c:v>
                </c:pt>
                <c:pt idx="159">
                  <c:v>-241.97760756481253</c:v>
                </c:pt>
                <c:pt idx="160">
                  <c:v>-241.73867872240032</c:v>
                </c:pt>
                <c:pt idx="161">
                  <c:v>-240.21058065189334</c:v>
                </c:pt>
                <c:pt idx="162">
                  <c:v>-240.09148006506285</c:v>
                </c:pt>
                <c:pt idx="163">
                  <c:v>-239.56821203102388</c:v>
                </c:pt>
                <c:pt idx="164">
                  <c:v>-239.45556342858663</c:v>
                </c:pt>
                <c:pt idx="165">
                  <c:v>-238.81049410268622</c:v>
                </c:pt>
                <c:pt idx="166">
                  <c:v>-238.40831321238858</c:v>
                </c:pt>
                <c:pt idx="167">
                  <c:v>-237.64614128365292</c:v>
                </c:pt>
                <c:pt idx="168">
                  <c:v>-237.08933713450415</c:v>
                </c:pt>
                <c:pt idx="169">
                  <c:v>-237.04710790284875</c:v>
                </c:pt>
                <c:pt idx="170">
                  <c:v>-236.93309793163147</c:v>
                </c:pt>
                <c:pt idx="171">
                  <c:v>-236.06554918692572</c:v>
                </c:pt>
                <c:pt idx="172">
                  <c:v>-235.93264500414918</c:v>
                </c:pt>
                <c:pt idx="173">
                  <c:v>-235.05977562399016</c:v>
                </c:pt>
                <c:pt idx="174">
                  <c:v>-233.96301832438863</c:v>
                </c:pt>
                <c:pt idx="175">
                  <c:v>-233.93559241227632</c:v>
                </c:pt>
                <c:pt idx="176">
                  <c:v>-233.10404780310469</c:v>
                </c:pt>
                <c:pt idx="177">
                  <c:v>-231.84101545978481</c:v>
                </c:pt>
                <c:pt idx="178">
                  <c:v>-231.64801533705167</c:v>
                </c:pt>
                <c:pt idx="179">
                  <c:v>-231.63991440664117</c:v>
                </c:pt>
                <c:pt idx="180">
                  <c:v>-230.26096604888914</c:v>
                </c:pt>
                <c:pt idx="181">
                  <c:v>-230.15071517950929</c:v>
                </c:pt>
                <c:pt idx="182">
                  <c:v>-229.80721706927255</c:v>
                </c:pt>
                <c:pt idx="183">
                  <c:v>-229.4462398200736</c:v>
                </c:pt>
                <c:pt idx="184">
                  <c:v>-227.59276471954772</c:v>
                </c:pt>
                <c:pt idx="185">
                  <c:v>-227.42202477811142</c:v>
                </c:pt>
                <c:pt idx="186">
                  <c:v>-227.17872947287009</c:v>
                </c:pt>
                <c:pt idx="187">
                  <c:v>-226.8014954831132</c:v>
                </c:pt>
                <c:pt idx="188">
                  <c:v>-226.63725670349831</c:v>
                </c:pt>
                <c:pt idx="189">
                  <c:v>-226.1040180391025</c:v>
                </c:pt>
                <c:pt idx="190">
                  <c:v>-225.11850007055233</c:v>
                </c:pt>
                <c:pt idx="191">
                  <c:v>-224.69433206785544</c:v>
                </c:pt>
                <c:pt idx="192">
                  <c:v>-224.6514430405486</c:v>
                </c:pt>
                <c:pt idx="193">
                  <c:v>-224.26346964402609</c:v>
                </c:pt>
                <c:pt idx="194">
                  <c:v>-223.61023701969475</c:v>
                </c:pt>
                <c:pt idx="195">
                  <c:v>-223.5028701578313</c:v>
                </c:pt>
                <c:pt idx="196">
                  <c:v>-222.77072786398321</c:v>
                </c:pt>
                <c:pt idx="197">
                  <c:v>-222.00519376674072</c:v>
                </c:pt>
                <c:pt idx="198">
                  <c:v>-221.52780631538394</c:v>
                </c:pt>
                <c:pt idx="199">
                  <c:v>-221.28252760238934</c:v>
                </c:pt>
                <c:pt idx="200">
                  <c:v>-220.92261896602858</c:v>
                </c:pt>
                <c:pt idx="201">
                  <c:v>-220.77258771911974</c:v>
                </c:pt>
                <c:pt idx="202">
                  <c:v>-220.73409053596393</c:v>
                </c:pt>
                <c:pt idx="203">
                  <c:v>-220.09364916311935</c:v>
                </c:pt>
                <c:pt idx="204">
                  <c:v>-219.12825687711518</c:v>
                </c:pt>
                <c:pt idx="205">
                  <c:v>-218.9506442202262</c:v>
                </c:pt>
                <c:pt idx="206">
                  <c:v>-217.26450047854911</c:v>
                </c:pt>
                <c:pt idx="207">
                  <c:v>-215.48873321354037</c:v>
                </c:pt>
                <c:pt idx="208">
                  <c:v>-214.93406850195473</c:v>
                </c:pt>
                <c:pt idx="209">
                  <c:v>-214.78821178627692</c:v>
                </c:pt>
                <c:pt idx="210">
                  <c:v>-211.59839905917156</c:v>
                </c:pt>
                <c:pt idx="211">
                  <c:v>-211.52186434209872</c:v>
                </c:pt>
                <c:pt idx="212">
                  <c:v>-210.84386918105827</c:v>
                </c:pt>
                <c:pt idx="213">
                  <c:v>-209.25068374688448</c:v>
                </c:pt>
                <c:pt idx="214">
                  <c:v>-208.79635986564151</c:v>
                </c:pt>
                <c:pt idx="215">
                  <c:v>-208.2335448258182</c:v>
                </c:pt>
                <c:pt idx="216">
                  <c:v>-207.18023849335651</c:v>
                </c:pt>
                <c:pt idx="217">
                  <c:v>-205.53175757039736</c:v>
                </c:pt>
                <c:pt idx="218">
                  <c:v>-203.29760299880709</c:v>
                </c:pt>
                <c:pt idx="219">
                  <c:v>-202.99213624932199</c:v>
                </c:pt>
                <c:pt idx="220">
                  <c:v>-198.87625307971953</c:v>
                </c:pt>
                <c:pt idx="221">
                  <c:v>-198.28693447253298</c:v>
                </c:pt>
                <c:pt idx="222">
                  <c:v>-197.59383686443675</c:v>
                </c:pt>
                <c:pt idx="223">
                  <c:v>-197.06779279722241</c:v>
                </c:pt>
                <c:pt idx="224">
                  <c:v>-196.59325447084967</c:v>
                </c:pt>
                <c:pt idx="225">
                  <c:v>-196.27542699289347</c:v>
                </c:pt>
                <c:pt idx="226">
                  <c:v>-195.52449851512964</c:v>
                </c:pt>
                <c:pt idx="227">
                  <c:v>-192.75595361577984</c:v>
                </c:pt>
                <c:pt idx="228">
                  <c:v>-189.02634702568801</c:v>
                </c:pt>
                <c:pt idx="229">
                  <c:v>-188.11603891536717</c:v>
                </c:pt>
                <c:pt idx="230">
                  <c:v>-187.50002370429678</c:v>
                </c:pt>
                <c:pt idx="231">
                  <c:v>-187.13082156349375</c:v>
                </c:pt>
                <c:pt idx="232">
                  <c:v>-186.20159909413923</c:v>
                </c:pt>
                <c:pt idx="233">
                  <c:v>-185.2582873111013</c:v>
                </c:pt>
                <c:pt idx="234">
                  <c:v>-184.48138630470459</c:v>
                </c:pt>
                <c:pt idx="235">
                  <c:v>-183.26825130430086</c:v>
                </c:pt>
                <c:pt idx="236">
                  <c:v>-183.13516911391261</c:v>
                </c:pt>
                <c:pt idx="237">
                  <c:v>-182.45806060258329</c:v>
                </c:pt>
                <c:pt idx="238">
                  <c:v>-181.89418584846669</c:v>
                </c:pt>
                <c:pt idx="239">
                  <c:v>-181.50229705282774</c:v>
                </c:pt>
                <c:pt idx="240">
                  <c:v>-181.43920826102382</c:v>
                </c:pt>
                <c:pt idx="241">
                  <c:v>-180.22408257484835</c:v>
                </c:pt>
                <c:pt idx="242">
                  <c:v>-179.45333432624301</c:v>
                </c:pt>
                <c:pt idx="243">
                  <c:v>-179.35583050593132</c:v>
                </c:pt>
                <c:pt idx="244">
                  <c:v>-178.5388252022008</c:v>
                </c:pt>
                <c:pt idx="245">
                  <c:v>-178.27442481480534</c:v>
                </c:pt>
                <c:pt idx="246">
                  <c:v>-177.88115507734554</c:v>
                </c:pt>
                <c:pt idx="247">
                  <c:v>-177.63995508913368</c:v>
                </c:pt>
                <c:pt idx="248">
                  <c:v>-176.20841535627048</c:v>
                </c:pt>
                <c:pt idx="249">
                  <c:v>-175.14550312458522</c:v>
                </c:pt>
                <c:pt idx="250">
                  <c:v>-173.23747014120727</c:v>
                </c:pt>
                <c:pt idx="251">
                  <c:v>-172.5355304010242</c:v>
                </c:pt>
                <c:pt idx="252">
                  <c:v>-172.44570213958295</c:v>
                </c:pt>
                <c:pt idx="253">
                  <c:v>-172.10055179721871</c:v>
                </c:pt>
                <c:pt idx="254">
                  <c:v>-171.86636231570074</c:v>
                </c:pt>
                <c:pt idx="255">
                  <c:v>-169.45201088459615</c:v>
                </c:pt>
                <c:pt idx="256">
                  <c:v>-169.16279122920676</c:v>
                </c:pt>
                <c:pt idx="257">
                  <c:v>-168.99063815361853</c:v>
                </c:pt>
                <c:pt idx="258">
                  <c:v>-168.52463912667301</c:v>
                </c:pt>
                <c:pt idx="259">
                  <c:v>-168.15982301246717</c:v>
                </c:pt>
                <c:pt idx="260">
                  <c:v>-168.03059927511822</c:v>
                </c:pt>
                <c:pt idx="261">
                  <c:v>-167.35973222184734</c:v>
                </c:pt>
                <c:pt idx="262">
                  <c:v>-166.50979564605623</c:v>
                </c:pt>
                <c:pt idx="263">
                  <c:v>-165.85674279185528</c:v>
                </c:pt>
                <c:pt idx="264">
                  <c:v>-165.78859099839266</c:v>
                </c:pt>
                <c:pt idx="265">
                  <c:v>-165.70736957532787</c:v>
                </c:pt>
                <c:pt idx="266">
                  <c:v>-164.54972982439654</c:v>
                </c:pt>
                <c:pt idx="267">
                  <c:v>-164.39085465734217</c:v>
                </c:pt>
                <c:pt idx="268">
                  <c:v>-163.41182396066606</c:v>
                </c:pt>
                <c:pt idx="269">
                  <c:v>-163.34325227605129</c:v>
                </c:pt>
                <c:pt idx="270">
                  <c:v>-162.62975120168502</c:v>
                </c:pt>
                <c:pt idx="271">
                  <c:v>-162.54827593875606</c:v>
                </c:pt>
                <c:pt idx="272">
                  <c:v>-162.45661464278419</c:v>
                </c:pt>
                <c:pt idx="273">
                  <c:v>-160.5715560946698</c:v>
                </c:pt>
                <c:pt idx="274">
                  <c:v>-160.34505795930303</c:v>
                </c:pt>
                <c:pt idx="275">
                  <c:v>-158.80124031294591</c:v>
                </c:pt>
                <c:pt idx="276">
                  <c:v>-158.58025017001822</c:v>
                </c:pt>
                <c:pt idx="277">
                  <c:v>-158.41859521883063</c:v>
                </c:pt>
                <c:pt idx="278">
                  <c:v>-158.12574288814238</c:v>
                </c:pt>
                <c:pt idx="279">
                  <c:v>-157.80049881492519</c:v>
                </c:pt>
                <c:pt idx="280">
                  <c:v>-155.83680854114561</c:v>
                </c:pt>
                <c:pt idx="281">
                  <c:v>-153.85723982664652</c:v>
                </c:pt>
                <c:pt idx="282">
                  <c:v>-152.87869816062516</c:v>
                </c:pt>
                <c:pt idx="283">
                  <c:v>-152.86167913827816</c:v>
                </c:pt>
                <c:pt idx="284">
                  <c:v>-152.46519728638978</c:v>
                </c:pt>
                <c:pt idx="285">
                  <c:v>-152.41203340997941</c:v>
                </c:pt>
                <c:pt idx="286">
                  <c:v>-151.70019684828833</c:v>
                </c:pt>
                <c:pt idx="287">
                  <c:v>-151.45622327619998</c:v>
                </c:pt>
                <c:pt idx="288">
                  <c:v>-151.44033370221405</c:v>
                </c:pt>
                <c:pt idx="289">
                  <c:v>-150.66853390385896</c:v>
                </c:pt>
                <c:pt idx="290">
                  <c:v>-150.47413981040384</c:v>
                </c:pt>
                <c:pt idx="291">
                  <c:v>-149.72008570597211</c:v>
                </c:pt>
                <c:pt idx="292">
                  <c:v>-149.60096795968795</c:v>
                </c:pt>
                <c:pt idx="293">
                  <c:v>-148.71268414956486</c:v>
                </c:pt>
                <c:pt idx="294">
                  <c:v>-148.56069254196268</c:v>
                </c:pt>
                <c:pt idx="295">
                  <c:v>-148.43480777263792</c:v>
                </c:pt>
                <c:pt idx="296">
                  <c:v>-147.99031831054702</c:v>
                </c:pt>
                <c:pt idx="297">
                  <c:v>-147.78070427607639</c:v>
                </c:pt>
                <c:pt idx="298">
                  <c:v>-146.7879596704723</c:v>
                </c:pt>
                <c:pt idx="299">
                  <c:v>-146.41185561634484</c:v>
                </c:pt>
                <c:pt idx="300">
                  <c:v>-144.91461561809038</c:v>
                </c:pt>
                <c:pt idx="301">
                  <c:v>-144.60966805925398</c:v>
                </c:pt>
                <c:pt idx="302">
                  <c:v>-143.62327214671649</c:v>
                </c:pt>
                <c:pt idx="303">
                  <c:v>-143.52244818503854</c:v>
                </c:pt>
                <c:pt idx="304">
                  <c:v>-143.25522709606307</c:v>
                </c:pt>
                <c:pt idx="305">
                  <c:v>-141.83725750017294</c:v>
                </c:pt>
                <c:pt idx="306">
                  <c:v>-141.71777913190968</c:v>
                </c:pt>
                <c:pt idx="307">
                  <c:v>-141.42737590370459</c:v>
                </c:pt>
                <c:pt idx="308">
                  <c:v>-141.31856064911418</c:v>
                </c:pt>
                <c:pt idx="309">
                  <c:v>-141.28713634112455</c:v>
                </c:pt>
                <c:pt idx="310">
                  <c:v>-141.17882627903577</c:v>
                </c:pt>
                <c:pt idx="311">
                  <c:v>-139.80041882523616</c:v>
                </c:pt>
                <c:pt idx="312">
                  <c:v>-138.96151524729996</c:v>
                </c:pt>
                <c:pt idx="313">
                  <c:v>-138.57228761016856</c:v>
                </c:pt>
                <c:pt idx="314">
                  <c:v>-137.68946932888707</c:v>
                </c:pt>
                <c:pt idx="315">
                  <c:v>-137.46470361307593</c:v>
                </c:pt>
                <c:pt idx="316">
                  <c:v>-136.04601740298511</c:v>
                </c:pt>
                <c:pt idx="317">
                  <c:v>-134.35622644662672</c:v>
                </c:pt>
                <c:pt idx="318">
                  <c:v>-134.28957339108456</c:v>
                </c:pt>
                <c:pt idx="319">
                  <c:v>-134.09925200962309</c:v>
                </c:pt>
                <c:pt idx="320">
                  <c:v>-133.54525753983728</c:v>
                </c:pt>
                <c:pt idx="321">
                  <c:v>-132.56357356322482</c:v>
                </c:pt>
                <c:pt idx="322">
                  <c:v>-131.58381049533429</c:v>
                </c:pt>
                <c:pt idx="323">
                  <c:v>-131.18450794302564</c:v>
                </c:pt>
                <c:pt idx="324">
                  <c:v>-130.81783353748668</c:v>
                </c:pt>
                <c:pt idx="325">
                  <c:v>-130.81544546783169</c:v>
                </c:pt>
                <c:pt idx="326">
                  <c:v>-130.49021630675074</c:v>
                </c:pt>
                <c:pt idx="327">
                  <c:v>-130.43837979244449</c:v>
                </c:pt>
                <c:pt idx="328">
                  <c:v>-129.95112360373486</c:v>
                </c:pt>
                <c:pt idx="329">
                  <c:v>-129.52942872121235</c:v>
                </c:pt>
                <c:pt idx="330">
                  <c:v>-129.40053159541577</c:v>
                </c:pt>
                <c:pt idx="331">
                  <c:v>-128.67035125862844</c:v>
                </c:pt>
                <c:pt idx="332">
                  <c:v>-127.91675475208359</c:v>
                </c:pt>
                <c:pt idx="333">
                  <c:v>-127.1494579956357</c:v>
                </c:pt>
                <c:pt idx="334">
                  <c:v>-126.84031024531546</c:v>
                </c:pt>
                <c:pt idx="335">
                  <c:v>-126.77846938061828</c:v>
                </c:pt>
                <c:pt idx="336">
                  <c:v>-126.63133488533073</c:v>
                </c:pt>
                <c:pt idx="337">
                  <c:v>-126.61372160503602</c:v>
                </c:pt>
                <c:pt idx="338">
                  <c:v>-125.85774824443345</c:v>
                </c:pt>
                <c:pt idx="339">
                  <c:v>-125.70426389505342</c:v>
                </c:pt>
                <c:pt idx="340">
                  <c:v>-125.5721369467079</c:v>
                </c:pt>
                <c:pt idx="341">
                  <c:v>-125.01924279851166</c:v>
                </c:pt>
                <c:pt idx="342">
                  <c:v>-125.00370314786443</c:v>
                </c:pt>
                <c:pt idx="343">
                  <c:v>-124.5900049894462</c:v>
                </c:pt>
                <c:pt idx="344">
                  <c:v>-122.88290687107003</c:v>
                </c:pt>
                <c:pt idx="345">
                  <c:v>-122.75668181380757</c:v>
                </c:pt>
                <c:pt idx="346">
                  <c:v>-122.56467846819744</c:v>
                </c:pt>
                <c:pt idx="347">
                  <c:v>-122.27215036570038</c:v>
                </c:pt>
                <c:pt idx="348">
                  <c:v>-121.52813095034554</c:v>
                </c:pt>
                <c:pt idx="349">
                  <c:v>-120.94077646169836</c:v>
                </c:pt>
                <c:pt idx="350">
                  <c:v>-120.43948179370129</c:v>
                </c:pt>
                <c:pt idx="351">
                  <c:v>-119.67175357446446</c:v>
                </c:pt>
                <c:pt idx="352">
                  <c:v>-117.81961382962629</c:v>
                </c:pt>
                <c:pt idx="353">
                  <c:v>-117.74061593694631</c:v>
                </c:pt>
                <c:pt idx="354">
                  <c:v>-117.4310174534712</c:v>
                </c:pt>
                <c:pt idx="355">
                  <c:v>-116.6620299464256</c:v>
                </c:pt>
                <c:pt idx="356">
                  <c:v>-116.34263920292059</c:v>
                </c:pt>
                <c:pt idx="357">
                  <c:v>-115.89298030616318</c:v>
                </c:pt>
                <c:pt idx="358">
                  <c:v>-115.83599317676122</c:v>
                </c:pt>
                <c:pt idx="359">
                  <c:v>-115.56256533590111</c:v>
                </c:pt>
                <c:pt idx="360">
                  <c:v>-115.53885178240699</c:v>
                </c:pt>
                <c:pt idx="361">
                  <c:v>-114.82242585347804</c:v>
                </c:pt>
                <c:pt idx="362">
                  <c:v>-114.45524077043505</c:v>
                </c:pt>
                <c:pt idx="363">
                  <c:v>-113.68936083413668</c:v>
                </c:pt>
                <c:pt idx="364">
                  <c:v>-113.30824487371991</c:v>
                </c:pt>
                <c:pt idx="365">
                  <c:v>-112.35251692189607</c:v>
                </c:pt>
                <c:pt idx="366">
                  <c:v>-112.0748789078126</c:v>
                </c:pt>
                <c:pt idx="367">
                  <c:v>-110.96685472341623</c:v>
                </c:pt>
                <c:pt idx="368">
                  <c:v>-110.64567679663513</c:v>
                </c:pt>
                <c:pt idx="369">
                  <c:v>-110.21431960585846</c:v>
                </c:pt>
                <c:pt idx="370">
                  <c:v>-109.31244892067099</c:v>
                </c:pt>
                <c:pt idx="371">
                  <c:v>-109.27069900224946</c:v>
                </c:pt>
                <c:pt idx="372">
                  <c:v>-108.90315558325143</c:v>
                </c:pt>
                <c:pt idx="373">
                  <c:v>-108.01687465339376</c:v>
                </c:pt>
                <c:pt idx="374">
                  <c:v>-106.99745626698832</c:v>
                </c:pt>
                <c:pt idx="375">
                  <c:v>-106.74753798442255</c:v>
                </c:pt>
                <c:pt idx="376">
                  <c:v>-105.08430738388077</c:v>
                </c:pt>
                <c:pt idx="377">
                  <c:v>-104.97355454960034</c:v>
                </c:pt>
                <c:pt idx="378">
                  <c:v>-104.56653654597753</c:v>
                </c:pt>
                <c:pt idx="379">
                  <c:v>-103.82898775129271</c:v>
                </c:pt>
                <c:pt idx="380">
                  <c:v>-103.10645724950608</c:v>
                </c:pt>
                <c:pt idx="381">
                  <c:v>-103.05004152409619</c:v>
                </c:pt>
                <c:pt idx="382">
                  <c:v>-103.03263267846347</c:v>
                </c:pt>
                <c:pt idx="383">
                  <c:v>-101.56837294392894</c:v>
                </c:pt>
                <c:pt idx="384">
                  <c:v>-100.82282481780855</c:v>
                </c:pt>
                <c:pt idx="385">
                  <c:v>-100.36204628653572</c:v>
                </c:pt>
                <c:pt idx="386">
                  <c:v>-99.879898204710912</c:v>
                </c:pt>
                <c:pt idx="387">
                  <c:v>-99.213273880361797</c:v>
                </c:pt>
                <c:pt idx="388">
                  <c:v>-99.032230181734505</c:v>
                </c:pt>
                <c:pt idx="389">
                  <c:v>-98.85503500211594</c:v>
                </c:pt>
                <c:pt idx="390">
                  <c:v>-98.299723816740595</c:v>
                </c:pt>
                <c:pt idx="391">
                  <c:v>-98.125745024900141</c:v>
                </c:pt>
                <c:pt idx="392">
                  <c:v>-97.190082222468462</c:v>
                </c:pt>
                <c:pt idx="393">
                  <c:v>-97.041516909428935</c:v>
                </c:pt>
                <c:pt idx="394">
                  <c:v>-96.57577926316543</c:v>
                </c:pt>
                <c:pt idx="395">
                  <c:v>-96.540490555878023</c:v>
                </c:pt>
                <c:pt idx="396">
                  <c:v>-95.165919539854556</c:v>
                </c:pt>
                <c:pt idx="397">
                  <c:v>-93.972207090033237</c:v>
                </c:pt>
                <c:pt idx="398">
                  <c:v>-93.814347224965488</c:v>
                </c:pt>
                <c:pt idx="399">
                  <c:v>-93.601589528944629</c:v>
                </c:pt>
                <c:pt idx="400">
                  <c:v>-93.45510175185585</c:v>
                </c:pt>
                <c:pt idx="401">
                  <c:v>-92.684301343519991</c:v>
                </c:pt>
                <c:pt idx="402">
                  <c:v>-92.464794953320492</c:v>
                </c:pt>
                <c:pt idx="403">
                  <c:v>-91.809687741032121</c:v>
                </c:pt>
                <c:pt idx="404">
                  <c:v>-91.71282579034542</c:v>
                </c:pt>
                <c:pt idx="405">
                  <c:v>-91.029762533332828</c:v>
                </c:pt>
                <c:pt idx="406">
                  <c:v>-90.963527870680352</c:v>
                </c:pt>
                <c:pt idx="407">
                  <c:v>-90.659777439407307</c:v>
                </c:pt>
                <c:pt idx="408">
                  <c:v>-90.40147651744887</c:v>
                </c:pt>
                <c:pt idx="409">
                  <c:v>-90.120545454823485</c:v>
                </c:pt>
                <c:pt idx="410">
                  <c:v>-86.904958808078447</c:v>
                </c:pt>
                <c:pt idx="411">
                  <c:v>-86.166002594989138</c:v>
                </c:pt>
                <c:pt idx="412">
                  <c:v>-85.556685183392759</c:v>
                </c:pt>
                <c:pt idx="413">
                  <c:v>-85.130323772793233</c:v>
                </c:pt>
                <c:pt idx="414">
                  <c:v>-84.819285049312867</c:v>
                </c:pt>
                <c:pt idx="415">
                  <c:v>-84.79266387325255</c:v>
                </c:pt>
                <c:pt idx="416">
                  <c:v>-84.752235632687174</c:v>
                </c:pt>
                <c:pt idx="417">
                  <c:v>-84.54687520501264</c:v>
                </c:pt>
                <c:pt idx="418">
                  <c:v>-83.723819705148074</c:v>
                </c:pt>
                <c:pt idx="419">
                  <c:v>-83.20234238108057</c:v>
                </c:pt>
                <c:pt idx="420">
                  <c:v>-82.791919398757642</c:v>
                </c:pt>
                <c:pt idx="421">
                  <c:v>-82.445087601678068</c:v>
                </c:pt>
                <c:pt idx="422">
                  <c:v>-82.432613032881932</c:v>
                </c:pt>
                <c:pt idx="423">
                  <c:v>-81.66909114842683</c:v>
                </c:pt>
                <c:pt idx="424">
                  <c:v>-81.657838241357439</c:v>
                </c:pt>
                <c:pt idx="425">
                  <c:v>-81.130845177956274</c:v>
                </c:pt>
                <c:pt idx="426">
                  <c:v>-80.842653212712278</c:v>
                </c:pt>
                <c:pt idx="427">
                  <c:v>-80.672311634741703</c:v>
                </c:pt>
                <c:pt idx="428">
                  <c:v>-80.047003885776746</c:v>
                </c:pt>
                <c:pt idx="429">
                  <c:v>-79.848295405388086</c:v>
                </c:pt>
                <c:pt idx="430">
                  <c:v>-79.805140669440902</c:v>
                </c:pt>
                <c:pt idx="431">
                  <c:v>-79.495301344027894</c:v>
                </c:pt>
                <c:pt idx="432">
                  <c:v>-79.424539075963978</c:v>
                </c:pt>
                <c:pt idx="433">
                  <c:v>-79.386753742086327</c:v>
                </c:pt>
                <c:pt idx="434">
                  <c:v>-79.292135683083885</c:v>
                </c:pt>
                <c:pt idx="435">
                  <c:v>-78.922672445250328</c:v>
                </c:pt>
                <c:pt idx="436">
                  <c:v>-78.827589349030447</c:v>
                </c:pt>
                <c:pt idx="437">
                  <c:v>-78.82361600571609</c:v>
                </c:pt>
                <c:pt idx="438">
                  <c:v>-78.752245473770486</c:v>
                </c:pt>
                <c:pt idx="439">
                  <c:v>-78.455225685081174</c:v>
                </c:pt>
                <c:pt idx="440">
                  <c:v>-77.430213614066815</c:v>
                </c:pt>
                <c:pt idx="441">
                  <c:v>-77.371723128390329</c:v>
                </c:pt>
                <c:pt idx="442">
                  <c:v>-75.631885308662518</c:v>
                </c:pt>
                <c:pt idx="443">
                  <c:v>-74.384443830200297</c:v>
                </c:pt>
                <c:pt idx="444">
                  <c:v>-73.552007832002204</c:v>
                </c:pt>
                <c:pt idx="445">
                  <c:v>-73.361786894210368</c:v>
                </c:pt>
                <c:pt idx="446">
                  <c:v>-73.337319178930002</c:v>
                </c:pt>
                <c:pt idx="447">
                  <c:v>-73.312813244942575</c:v>
                </c:pt>
                <c:pt idx="448">
                  <c:v>-72.616022937754607</c:v>
                </c:pt>
                <c:pt idx="449">
                  <c:v>-72.611017094727785</c:v>
                </c:pt>
                <c:pt idx="450">
                  <c:v>-72.183373659452045</c:v>
                </c:pt>
                <c:pt idx="451">
                  <c:v>-72.13814874155814</c:v>
                </c:pt>
                <c:pt idx="452">
                  <c:v>-72.125371914408376</c:v>
                </c:pt>
                <c:pt idx="453">
                  <c:v>-71.611914478298459</c:v>
                </c:pt>
                <c:pt idx="454">
                  <c:v>-71.380220644129551</c:v>
                </c:pt>
                <c:pt idx="455">
                  <c:v>-71.190486844322194</c:v>
                </c:pt>
                <c:pt idx="456">
                  <c:v>-70.154691432414552</c:v>
                </c:pt>
                <c:pt idx="457">
                  <c:v>-69.066704316481875</c:v>
                </c:pt>
                <c:pt idx="458">
                  <c:v>-68.761368147223649</c:v>
                </c:pt>
                <c:pt idx="459">
                  <c:v>-66.840078012843165</c:v>
                </c:pt>
                <c:pt idx="460">
                  <c:v>-66.407755593164595</c:v>
                </c:pt>
                <c:pt idx="461">
                  <c:v>-66.031382842873356</c:v>
                </c:pt>
                <c:pt idx="462">
                  <c:v>-65.390927367150397</c:v>
                </c:pt>
                <c:pt idx="463">
                  <c:v>-65.214646947294256</c:v>
                </c:pt>
                <c:pt idx="464">
                  <c:v>-64.112114551694532</c:v>
                </c:pt>
                <c:pt idx="465">
                  <c:v>-63.476957357813909</c:v>
                </c:pt>
                <c:pt idx="466">
                  <c:v>-63.34134249436292</c:v>
                </c:pt>
                <c:pt idx="467">
                  <c:v>-63.208885273206221</c:v>
                </c:pt>
                <c:pt idx="468">
                  <c:v>-62.861156412288615</c:v>
                </c:pt>
                <c:pt idx="469">
                  <c:v>-62.791612544734178</c:v>
                </c:pt>
                <c:pt idx="470">
                  <c:v>-62.312026709529952</c:v>
                </c:pt>
                <c:pt idx="471">
                  <c:v>-61.671050376690943</c:v>
                </c:pt>
                <c:pt idx="472">
                  <c:v>-61.048639348766422</c:v>
                </c:pt>
                <c:pt idx="473">
                  <c:v>-60.893580500033508</c:v>
                </c:pt>
                <c:pt idx="474">
                  <c:v>-60.49137850055714</c:v>
                </c:pt>
                <c:pt idx="475">
                  <c:v>-58.209851179516193</c:v>
                </c:pt>
                <c:pt idx="476">
                  <c:v>-57.828016468573274</c:v>
                </c:pt>
                <c:pt idx="477">
                  <c:v>-57.648826690653188</c:v>
                </c:pt>
                <c:pt idx="478">
                  <c:v>-57.186723317579464</c:v>
                </c:pt>
                <c:pt idx="479">
                  <c:v>-55.729012411879893</c:v>
                </c:pt>
                <c:pt idx="480">
                  <c:v>-55.547881416775638</c:v>
                </c:pt>
                <c:pt idx="481">
                  <c:v>-55.324839890666681</c:v>
                </c:pt>
                <c:pt idx="482">
                  <c:v>-54.821710915722576</c:v>
                </c:pt>
                <c:pt idx="483">
                  <c:v>-53.810061115089013</c:v>
                </c:pt>
                <c:pt idx="484">
                  <c:v>-53.538898227759688</c:v>
                </c:pt>
                <c:pt idx="485">
                  <c:v>-53.435846236320387</c:v>
                </c:pt>
                <c:pt idx="486">
                  <c:v>-53.048161862676707</c:v>
                </c:pt>
                <c:pt idx="487">
                  <c:v>-52.668628853980245</c:v>
                </c:pt>
                <c:pt idx="488">
                  <c:v>-52.335108033878477</c:v>
                </c:pt>
                <c:pt idx="489">
                  <c:v>-52.133835007823102</c:v>
                </c:pt>
                <c:pt idx="490">
                  <c:v>-52.040436822047383</c:v>
                </c:pt>
                <c:pt idx="491">
                  <c:v>-51.01384671288465</c:v>
                </c:pt>
                <c:pt idx="492">
                  <c:v>-50.822107139272688</c:v>
                </c:pt>
                <c:pt idx="493">
                  <c:v>-50.072994880194166</c:v>
                </c:pt>
                <c:pt idx="494">
                  <c:v>-50.024122548381733</c:v>
                </c:pt>
                <c:pt idx="495">
                  <c:v>-48.166036300952641</c:v>
                </c:pt>
                <c:pt idx="496">
                  <c:v>-48.041506492900488</c:v>
                </c:pt>
                <c:pt idx="497">
                  <c:v>-47.980936033436365</c:v>
                </c:pt>
                <c:pt idx="498">
                  <c:v>-47.201570021022349</c:v>
                </c:pt>
                <c:pt idx="499">
                  <c:v>-46.416883635067194</c:v>
                </c:pt>
                <c:pt idx="500">
                  <c:v>-46.250411956170403</c:v>
                </c:pt>
                <c:pt idx="501">
                  <c:v>-46.005244072412019</c:v>
                </c:pt>
                <c:pt idx="502">
                  <c:v>-45.959424750350934</c:v>
                </c:pt>
                <c:pt idx="503">
                  <c:v>-45.92430538497986</c:v>
                </c:pt>
                <c:pt idx="504">
                  <c:v>-45.775536209137165</c:v>
                </c:pt>
                <c:pt idx="505">
                  <c:v>-41.934237069618547</c:v>
                </c:pt>
                <c:pt idx="506">
                  <c:v>-41.673808966513256</c:v>
                </c:pt>
                <c:pt idx="507">
                  <c:v>-41.112085333180524</c:v>
                </c:pt>
                <c:pt idx="508">
                  <c:v>-39.452646117366569</c:v>
                </c:pt>
                <c:pt idx="509">
                  <c:v>-39.228966152337087</c:v>
                </c:pt>
                <c:pt idx="510">
                  <c:v>-39.166681144248066</c:v>
                </c:pt>
                <c:pt idx="511">
                  <c:v>-38.899148089284772</c:v>
                </c:pt>
                <c:pt idx="512">
                  <c:v>-38.744250167545701</c:v>
                </c:pt>
                <c:pt idx="513">
                  <c:v>-38.568253501449327</c:v>
                </c:pt>
                <c:pt idx="514">
                  <c:v>-38.079105516875671</c:v>
                </c:pt>
                <c:pt idx="515">
                  <c:v>-36.187912231374924</c:v>
                </c:pt>
                <c:pt idx="516">
                  <c:v>-36.029183309776784</c:v>
                </c:pt>
                <c:pt idx="517">
                  <c:v>-35.938097092269921</c:v>
                </c:pt>
                <c:pt idx="518">
                  <c:v>-35.666482790333824</c:v>
                </c:pt>
                <c:pt idx="519">
                  <c:v>-35.293467516065796</c:v>
                </c:pt>
                <c:pt idx="520">
                  <c:v>-35.240730978164841</c:v>
                </c:pt>
                <c:pt idx="521">
                  <c:v>-34.728904190644826</c:v>
                </c:pt>
                <c:pt idx="522">
                  <c:v>-34.034751516019924</c:v>
                </c:pt>
                <c:pt idx="523">
                  <c:v>-33.363239552585604</c:v>
                </c:pt>
                <c:pt idx="524">
                  <c:v>-32.858531100917553</c:v>
                </c:pt>
                <c:pt idx="525">
                  <c:v>-32.80891413089779</c:v>
                </c:pt>
                <c:pt idx="526">
                  <c:v>-32.769829913309529</c:v>
                </c:pt>
                <c:pt idx="527">
                  <c:v>-32.661654835336364</c:v>
                </c:pt>
                <c:pt idx="528">
                  <c:v>-32.395210498190309</c:v>
                </c:pt>
                <c:pt idx="529">
                  <c:v>-32.387026234616847</c:v>
                </c:pt>
                <c:pt idx="530">
                  <c:v>-31.677413542910507</c:v>
                </c:pt>
                <c:pt idx="531">
                  <c:v>-31.400205117199164</c:v>
                </c:pt>
                <c:pt idx="532">
                  <c:v>-31.24912983366799</c:v>
                </c:pt>
                <c:pt idx="533">
                  <c:v>-30.887256948733821</c:v>
                </c:pt>
                <c:pt idx="534">
                  <c:v>-30.830223327298398</c:v>
                </c:pt>
                <c:pt idx="535">
                  <c:v>-30.2928938406546</c:v>
                </c:pt>
                <c:pt idx="536">
                  <c:v>-30.227916899638995</c:v>
                </c:pt>
                <c:pt idx="537">
                  <c:v>-29.935704311645836</c:v>
                </c:pt>
                <c:pt idx="538">
                  <c:v>-29.200395117724383</c:v>
                </c:pt>
                <c:pt idx="539">
                  <c:v>-29.148717273580388</c:v>
                </c:pt>
                <c:pt idx="540">
                  <c:v>-28.882162690027656</c:v>
                </c:pt>
                <c:pt idx="541">
                  <c:v>-28.612834233105737</c:v>
                </c:pt>
                <c:pt idx="542">
                  <c:v>-26.95174294980901</c:v>
                </c:pt>
                <c:pt idx="543">
                  <c:v>-26.811004144540622</c:v>
                </c:pt>
                <c:pt idx="544">
                  <c:v>-26.794681583427348</c:v>
                </c:pt>
                <c:pt idx="545">
                  <c:v>-26.421042331814412</c:v>
                </c:pt>
                <c:pt idx="546">
                  <c:v>-25.932005710684805</c:v>
                </c:pt>
                <c:pt idx="547">
                  <c:v>-25.811994483309274</c:v>
                </c:pt>
                <c:pt idx="548">
                  <c:v>-25.311533692015534</c:v>
                </c:pt>
                <c:pt idx="549">
                  <c:v>-25.130882859795413</c:v>
                </c:pt>
                <c:pt idx="550">
                  <c:v>-24.985824433325128</c:v>
                </c:pt>
                <c:pt idx="551">
                  <c:v>-24.606718954111319</c:v>
                </c:pt>
                <c:pt idx="552">
                  <c:v>-23.489581480306551</c:v>
                </c:pt>
                <c:pt idx="553">
                  <c:v>-21.667567887457714</c:v>
                </c:pt>
                <c:pt idx="554">
                  <c:v>-21.248935835666522</c:v>
                </c:pt>
                <c:pt idx="555">
                  <c:v>-21.189397626159678</c:v>
                </c:pt>
                <c:pt idx="556">
                  <c:v>-20.257665717807544</c:v>
                </c:pt>
                <c:pt idx="557">
                  <c:v>-18.891801807922739</c:v>
                </c:pt>
                <c:pt idx="558">
                  <c:v>-18.598078535769488</c:v>
                </c:pt>
                <c:pt idx="559">
                  <c:v>-18.208445027418691</c:v>
                </c:pt>
                <c:pt idx="560">
                  <c:v>-18.08339001308854</c:v>
                </c:pt>
                <c:pt idx="561">
                  <c:v>-16.732929383048628</c:v>
                </c:pt>
                <c:pt idx="562">
                  <c:v>-16.673672847414576</c:v>
                </c:pt>
                <c:pt idx="563">
                  <c:v>-16.296704342810152</c:v>
                </c:pt>
                <c:pt idx="564">
                  <c:v>-16.283555436264109</c:v>
                </c:pt>
                <c:pt idx="565">
                  <c:v>-13.745583809587076</c:v>
                </c:pt>
                <c:pt idx="566">
                  <c:v>-13.393990589662566</c:v>
                </c:pt>
                <c:pt idx="567">
                  <c:v>-13.277678764280228</c:v>
                </c:pt>
                <c:pt idx="568">
                  <c:v>-12.826589449819819</c:v>
                </c:pt>
                <c:pt idx="569">
                  <c:v>-12.54124267771774</c:v>
                </c:pt>
                <c:pt idx="570">
                  <c:v>-12.440885519526894</c:v>
                </c:pt>
                <c:pt idx="571">
                  <c:v>-12.2293062184942</c:v>
                </c:pt>
                <c:pt idx="572">
                  <c:v>-11.928582110730067</c:v>
                </c:pt>
                <c:pt idx="573">
                  <c:v>-11.507611203893955</c:v>
                </c:pt>
                <c:pt idx="574">
                  <c:v>-10.118386122376299</c:v>
                </c:pt>
                <c:pt idx="575">
                  <c:v>-8.4515389332748629</c:v>
                </c:pt>
                <c:pt idx="576">
                  <c:v>-8.3999731322385731</c:v>
                </c:pt>
                <c:pt idx="577">
                  <c:v>-8.0695403388488032</c:v>
                </c:pt>
                <c:pt idx="578">
                  <c:v>-7.9936054213661283</c:v>
                </c:pt>
                <c:pt idx="579">
                  <c:v>-7.4431925247800832</c:v>
                </c:pt>
                <c:pt idx="580">
                  <c:v>-7.2535539096821289</c:v>
                </c:pt>
                <c:pt idx="581">
                  <c:v>-7.1293865552090043</c:v>
                </c:pt>
                <c:pt idx="582">
                  <c:v>-6.4620345189899826</c:v>
                </c:pt>
                <c:pt idx="583">
                  <c:v>-5.3400272685688126</c:v>
                </c:pt>
                <c:pt idx="584">
                  <c:v>-5.2468432176008442</c:v>
                </c:pt>
                <c:pt idx="585">
                  <c:v>-4.9339910332503276</c:v>
                </c:pt>
                <c:pt idx="586">
                  <c:v>-4.2332922119866669</c:v>
                </c:pt>
                <c:pt idx="587">
                  <c:v>-4.0163322077705441</c:v>
                </c:pt>
                <c:pt idx="588">
                  <c:v>-3.6407323206623072</c:v>
                </c:pt>
                <c:pt idx="589">
                  <c:v>-3.5618065232936185</c:v>
                </c:pt>
                <c:pt idx="590">
                  <c:v>-3.1525903915510392</c:v>
                </c:pt>
                <c:pt idx="591">
                  <c:v>-2.8667660856553008</c:v>
                </c:pt>
                <c:pt idx="592">
                  <c:v>-2.5127891930895099</c:v>
                </c:pt>
                <c:pt idx="593">
                  <c:v>-2.1264590084242592</c:v>
                </c:pt>
                <c:pt idx="594">
                  <c:v>-1.9820579643886964</c:v>
                </c:pt>
                <c:pt idx="595">
                  <c:v>-1.8188122290350837</c:v>
                </c:pt>
                <c:pt idx="596">
                  <c:v>-1.4532615108568216</c:v>
                </c:pt>
                <c:pt idx="597">
                  <c:v>-1.4170472473304736</c:v>
                </c:pt>
                <c:pt idx="598">
                  <c:v>-1.1969792192656148</c:v>
                </c:pt>
                <c:pt idx="599">
                  <c:v>-0.60271050035790685</c:v>
                </c:pt>
                <c:pt idx="600">
                  <c:v>-0.51826035649863333</c:v>
                </c:pt>
                <c:pt idx="601">
                  <c:v>-0.41745709318311452</c:v>
                </c:pt>
                <c:pt idx="602">
                  <c:v>-0.37226332825253372</c:v>
                </c:pt>
                <c:pt idx="603">
                  <c:v>-0.26274334335240562</c:v>
                </c:pt>
                <c:pt idx="604">
                  <c:v>-0.12627745181597719</c:v>
                </c:pt>
                <c:pt idx="605">
                  <c:v>-2.1650588268637876E-3</c:v>
                </c:pt>
                <c:pt idx="606">
                  <c:v>1.4446416020894685E-2</c:v>
                </c:pt>
                <c:pt idx="607">
                  <c:v>0.10015855555092093</c:v>
                </c:pt>
                <c:pt idx="608">
                  <c:v>0.2624145822180729</c:v>
                </c:pt>
                <c:pt idx="609">
                  <c:v>0.61355821641730868</c:v>
                </c:pt>
                <c:pt idx="610">
                  <c:v>0.62137914677483153</c:v>
                </c:pt>
                <c:pt idx="611">
                  <c:v>0.62708859471522338</c:v>
                </c:pt>
                <c:pt idx="612">
                  <c:v>2.0040058853084082</c:v>
                </c:pt>
                <c:pt idx="613">
                  <c:v>2.6332060626227189</c:v>
                </c:pt>
                <c:pt idx="614">
                  <c:v>3.770210072445046</c:v>
                </c:pt>
                <c:pt idx="615">
                  <c:v>4.6234315079755905</c:v>
                </c:pt>
                <c:pt idx="616">
                  <c:v>4.8257830510801103</c:v>
                </c:pt>
                <c:pt idx="617">
                  <c:v>5.9437473101793872</c:v>
                </c:pt>
                <c:pt idx="618">
                  <c:v>6.0513988534370808</c:v>
                </c:pt>
                <c:pt idx="619">
                  <c:v>7.4001306499054493</c:v>
                </c:pt>
                <c:pt idx="620">
                  <c:v>7.7649810522642797</c:v>
                </c:pt>
                <c:pt idx="621">
                  <c:v>8.0969247882021982</c:v>
                </c:pt>
                <c:pt idx="622">
                  <c:v>8.6301254368951206</c:v>
                </c:pt>
                <c:pt idx="623">
                  <c:v>9.2627954433667199</c:v>
                </c:pt>
                <c:pt idx="624">
                  <c:v>9.2832197219745023</c:v>
                </c:pt>
                <c:pt idx="625">
                  <c:v>10.717599327951651</c:v>
                </c:pt>
                <c:pt idx="626">
                  <c:v>11.591118389022515</c:v>
                </c:pt>
                <c:pt idx="627">
                  <c:v>12.363974960884027</c:v>
                </c:pt>
                <c:pt idx="628">
                  <c:v>12.445651885396495</c:v>
                </c:pt>
                <c:pt idx="629">
                  <c:v>13.563126397241996</c:v>
                </c:pt>
                <c:pt idx="630">
                  <c:v>14.368769475939558</c:v>
                </c:pt>
                <c:pt idx="631">
                  <c:v>14.621724348097784</c:v>
                </c:pt>
                <c:pt idx="632">
                  <c:v>14.644596238523077</c:v>
                </c:pt>
                <c:pt idx="633">
                  <c:v>15.394052558241075</c:v>
                </c:pt>
                <c:pt idx="634">
                  <c:v>17.036119955403706</c:v>
                </c:pt>
                <c:pt idx="635">
                  <c:v>17.594619142671743</c:v>
                </c:pt>
                <c:pt idx="636">
                  <c:v>17.607034658586969</c:v>
                </c:pt>
                <c:pt idx="637">
                  <c:v>18.498691917541745</c:v>
                </c:pt>
                <c:pt idx="638">
                  <c:v>18.595022914359308</c:v>
                </c:pt>
                <c:pt idx="639">
                  <c:v>19.116298493690813</c:v>
                </c:pt>
                <c:pt idx="640">
                  <c:v>19.164905826513966</c:v>
                </c:pt>
                <c:pt idx="641">
                  <c:v>19.74558503206627</c:v>
                </c:pt>
                <c:pt idx="642">
                  <c:v>20.657536194435899</c:v>
                </c:pt>
                <c:pt idx="643">
                  <c:v>20.909555139207988</c:v>
                </c:pt>
                <c:pt idx="644">
                  <c:v>22.245519853842524</c:v>
                </c:pt>
                <c:pt idx="645">
                  <c:v>22.823329220539051</c:v>
                </c:pt>
                <c:pt idx="646">
                  <c:v>23.460691458962042</c:v>
                </c:pt>
                <c:pt idx="647">
                  <c:v>25.856266342355521</c:v>
                </c:pt>
                <c:pt idx="648">
                  <c:v>25.906149550731019</c:v>
                </c:pt>
                <c:pt idx="649">
                  <c:v>26.715682666150343</c:v>
                </c:pt>
                <c:pt idx="650">
                  <c:v>28.331017054558878</c:v>
                </c:pt>
                <c:pt idx="651">
                  <c:v>29.835828076014884</c:v>
                </c:pt>
                <c:pt idx="652">
                  <c:v>29.977229458253134</c:v>
                </c:pt>
                <c:pt idx="653">
                  <c:v>30.931252001322072</c:v>
                </c:pt>
                <c:pt idx="654">
                  <c:v>31.489905101612209</c:v>
                </c:pt>
                <c:pt idx="655">
                  <c:v>31.502739856648748</c:v>
                </c:pt>
                <c:pt idx="656">
                  <c:v>32.410388788482727</c:v>
                </c:pt>
                <c:pt idx="657">
                  <c:v>32.676002659384459</c:v>
                </c:pt>
                <c:pt idx="658">
                  <c:v>33.421329606337302</c:v>
                </c:pt>
                <c:pt idx="659">
                  <c:v>33.505358271082841</c:v>
                </c:pt>
                <c:pt idx="660">
                  <c:v>33.749591230773952</c:v>
                </c:pt>
                <c:pt idx="661">
                  <c:v>33.991281249685386</c:v>
                </c:pt>
                <c:pt idx="662">
                  <c:v>34.242682061753285</c:v>
                </c:pt>
                <c:pt idx="663">
                  <c:v>34.291337510631799</c:v>
                </c:pt>
                <c:pt idx="664">
                  <c:v>34.574668502664842</c:v>
                </c:pt>
                <c:pt idx="665">
                  <c:v>34.818894693004182</c:v>
                </c:pt>
                <c:pt idx="666">
                  <c:v>35.526947398579466</c:v>
                </c:pt>
                <c:pt idx="667">
                  <c:v>35.714004566862464</c:v>
                </c:pt>
                <c:pt idx="668">
                  <c:v>36.658435661365374</c:v>
                </c:pt>
                <c:pt idx="669">
                  <c:v>37.123179040106479</c:v>
                </c:pt>
                <c:pt idx="670">
                  <c:v>38.180209799027438</c:v>
                </c:pt>
                <c:pt idx="671">
                  <c:v>38.998310072806611</c:v>
                </c:pt>
                <c:pt idx="672">
                  <c:v>39.434313638266687</c:v>
                </c:pt>
                <c:pt idx="673">
                  <c:v>39.501089375052906</c:v>
                </c:pt>
                <c:pt idx="674">
                  <c:v>39.632599177890306</c:v>
                </c:pt>
                <c:pt idx="675">
                  <c:v>39.895384285185777</c:v>
                </c:pt>
                <c:pt idx="676">
                  <c:v>39.900761947630677</c:v>
                </c:pt>
                <c:pt idx="677">
                  <c:v>40.692787252829824</c:v>
                </c:pt>
                <c:pt idx="678">
                  <c:v>41.09672798934016</c:v>
                </c:pt>
                <c:pt idx="679">
                  <c:v>41.269985463999468</c:v>
                </c:pt>
                <c:pt idx="680">
                  <c:v>41.846229608541464</c:v>
                </c:pt>
                <c:pt idx="681">
                  <c:v>42.412196162357112</c:v>
                </c:pt>
                <c:pt idx="682">
                  <c:v>43.382904773363805</c:v>
                </c:pt>
                <c:pt idx="683">
                  <c:v>43.670163292086428</c:v>
                </c:pt>
                <c:pt idx="684">
                  <c:v>44.797467695264295</c:v>
                </c:pt>
                <c:pt idx="685">
                  <c:v>45.944546286875841</c:v>
                </c:pt>
                <c:pt idx="686">
                  <c:v>46.186250585754522</c:v>
                </c:pt>
                <c:pt idx="687">
                  <c:v>46.661093606727007</c:v>
                </c:pt>
                <c:pt idx="688">
                  <c:v>48.125922119030577</c:v>
                </c:pt>
                <c:pt idx="689">
                  <c:v>48.215940353070891</c:v>
                </c:pt>
                <c:pt idx="690">
                  <c:v>48.911632336532691</c:v>
                </c:pt>
                <c:pt idx="691">
                  <c:v>49.191844828398054</c:v>
                </c:pt>
                <c:pt idx="692">
                  <c:v>49.83412995551717</c:v>
                </c:pt>
                <c:pt idx="693">
                  <c:v>50.638239885747446</c:v>
                </c:pt>
                <c:pt idx="694">
                  <c:v>51.076963528559496</c:v>
                </c:pt>
                <c:pt idx="695">
                  <c:v>52.479703213967191</c:v>
                </c:pt>
                <c:pt idx="696">
                  <c:v>52.574625831889179</c:v>
                </c:pt>
                <c:pt idx="697">
                  <c:v>52.964205149406531</c:v>
                </c:pt>
                <c:pt idx="698">
                  <c:v>53.330589142119997</c:v>
                </c:pt>
                <c:pt idx="699">
                  <c:v>53.513067931228626</c:v>
                </c:pt>
                <c:pt idx="700">
                  <c:v>55.05615886215071</c:v>
                </c:pt>
                <c:pt idx="701">
                  <c:v>55.422817474277508</c:v>
                </c:pt>
                <c:pt idx="702">
                  <c:v>55.742757617375716</c:v>
                </c:pt>
                <c:pt idx="703">
                  <c:v>56.537643586540909</c:v>
                </c:pt>
                <c:pt idx="704">
                  <c:v>56.726019495451155</c:v>
                </c:pt>
                <c:pt idx="705">
                  <c:v>56.791195400489151</c:v>
                </c:pt>
                <c:pt idx="706">
                  <c:v>57.617985704741173</c:v>
                </c:pt>
                <c:pt idx="707">
                  <c:v>57.702721985096751</c:v>
                </c:pt>
                <c:pt idx="708">
                  <c:v>57.915785408385041</c:v>
                </c:pt>
                <c:pt idx="709">
                  <c:v>58.04998355200032</c:v>
                </c:pt>
                <c:pt idx="710">
                  <c:v>58.364064352294463</c:v>
                </c:pt>
                <c:pt idx="711">
                  <c:v>58.742424487667272</c:v>
                </c:pt>
                <c:pt idx="712">
                  <c:v>58.761243026971755</c:v>
                </c:pt>
                <c:pt idx="713">
                  <c:v>59.119294973002098</c:v>
                </c:pt>
                <c:pt idx="714">
                  <c:v>59.309825167763563</c:v>
                </c:pt>
                <c:pt idx="715">
                  <c:v>59.764368358904456</c:v>
                </c:pt>
                <c:pt idx="716">
                  <c:v>60.227266592654132</c:v>
                </c:pt>
                <c:pt idx="717">
                  <c:v>60.889272473503446</c:v>
                </c:pt>
                <c:pt idx="718">
                  <c:v>62.00215069326417</c:v>
                </c:pt>
                <c:pt idx="719">
                  <c:v>62.363392892189168</c:v>
                </c:pt>
                <c:pt idx="720">
                  <c:v>62.901590700509523</c:v>
                </c:pt>
                <c:pt idx="721">
                  <c:v>63.078790342165476</c:v>
                </c:pt>
                <c:pt idx="722">
                  <c:v>63.666355714853907</c:v>
                </c:pt>
                <c:pt idx="723">
                  <c:v>64.120018698442891</c:v>
                </c:pt>
                <c:pt idx="724">
                  <c:v>64.615250030863436</c:v>
                </c:pt>
                <c:pt idx="725">
                  <c:v>68.524838799641131</c:v>
                </c:pt>
                <c:pt idx="726">
                  <c:v>68.816223254955204</c:v>
                </c:pt>
                <c:pt idx="727">
                  <c:v>69.769065663673331</c:v>
                </c:pt>
                <c:pt idx="728">
                  <c:v>70.002541369655489</c:v>
                </c:pt>
                <c:pt idx="729">
                  <c:v>70.202584212632402</c:v>
                </c:pt>
                <c:pt idx="730">
                  <c:v>70.62087255093212</c:v>
                </c:pt>
                <c:pt idx="731">
                  <c:v>71.077380279809901</c:v>
                </c:pt>
                <c:pt idx="732">
                  <c:v>72.270656431384765</c:v>
                </c:pt>
                <c:pt idx="733">
                  <c:v>72.987982624680882</c:v>
                </c:pt>
                <c:pt idx="734">
                  <c:v>73.629097934222116</c:v>
                </c:pt>
                <c:pt idx="735">
                  <c:v>73.863439108019733</c:v>
                </c:pt>
                <c:pt idx="736">
                  <c:v>73.935242984559565</c:v>
                </c:pt>
                <c:pt idx="737">
                  <c:v>76.510123009486961</c:v>
                </c:pt>
                <c:pt idx="738">
                  <c:v>77.613028576310342</c:v>
                </c:pt>
                <c:pt idx="739">
                  <c:v>78.079538341194791</c:v>
                </c:pt>
                <c:pt idx="740">
                  <c:v>78.151068072552135</c:v>
                </c:pt>
                <c:pt idx="741">
                  <c:v>79.067229652175612</c:v>
                </c:pt>
                <c:pt idx="742">
                  <c:v>79.120648762294337</c:v>
                </c:pt>
                <c:pt idx="743">
                  <c:v>79.544336035588515</c:v>
                </c:pt>
                <c:pt idx="744">
                  <c:v>79.907947417100672</c:v>
                </c:pt>
                <c:pt idx="745">
                  <c:v>79.95980841005759</c:v>
                </c:pt>
                <c:pt idx="746">
                  <c:v>80.054706517359193</c:v>
                </c:pt>
                <c:pt idx="747">
                  <c:v>80.061514901351075</c:v>
                </c:pt>
                <c:pt idx="748">
                  <c:v>80.087075488867967</c:v>
                </c:pt>
                <c:pt idx="749">
                  <c:v>80.33636381650777</c:v>
                </c:pt>
                <c:pt idx="750">
                  <c:v>80.668616864053234</c:v>
                </c:pt>
                <c:pt idx="751">
                  <c:v>80.688338568150343</c:v>
                </c:pt>
                <c:pt idx="752">
                  <c:v>80.980493508543844</c:v>
                </c:pt>
                <c:pt idx="753">
                  <c:v>81.668246635442202</c:v>
                </c:pt>
                <c:pt idx="754">
                  <c:v>82.629436473765153</c:v>
                </c:pt>
                <c:pt idx="755">
                  <c:v>83.256567901301636</c:v>
                </c:pt>
                <c:pt idx="756">
                  <c:v>83.686174674191037</c:v>
                </c:pt>
                <c:pt idx="757">
                  <c:v>83.713017042739352</c:v>
                </c:pt>
                <c:pt idx="758">
                  <c:v>85.556948829958813</c:v>
                </c:pt>
                <c:pt idx="759">
                  <c:v>85.734801548772907</c:v>
                </c:pt>
                <c:pt idx="760">
                  <c:v>87.738930236958083</c:v>
                </c:pt>
                <c:pt idx="761">
                  <c:v>88.224800470365992</c:v>
                </c:pt>
                <c:pt idx="762">
                  <c:v>88.457473250720398</c:v>
                </c:pt>
                <c:pt idx="763">
                  <c:v>88.579832473426379</c:v>
                </c:pt>
                <c:pt idx="764">
                  <c:v>88.725050684409041</c:v>
                </c:pt>
                <c:pt idx="765">
                  <c:v>88.890387393571913</c:v>
                </c:pt>
                <c:pt idx="766">
                  <c:v>89.142606278787113</c:v>
                </c:pt>
                <c:pt idx="767">
                  <c:v>89.343234170827131</c:v>
                </c:pt>
                <c:pt idx="768">
                  <c:v>89.445064412912075</c:v>
                </c:pt>
                <c:pt idx="769">
                  <c:v>90.761041400177689</c:v>
                </c:pt>
                <c:pt idx="770">
                  <c:v>91.273476482354539</c:v>
                </c:pt>
                <c:pt idx="771">
                  <c:v>91.666917129788985</c:v>
                </c:pt>
                <c:pt idx="772">
                  <c:v>91.715246082559133</c:v>
                </c:pt>
                <c:pt idx="773">
                  <c:v>92.270670257929169</c:v>
                </c:pt>
                <c:pt idx="774">
                  <c:v>92.485571164196969</c:v>
                </c:pt>
                <c:pt idx="775">
                  <c:v>93.401714573036017</c:v>
                </c:pt>
                <c:pt idx="776">
                  <c:v>93.647505473352567</c:v>
                </c:pt>
                <c:pt idx="777">
                  <c:v>93.676016320170135</c:v>
                </c:pt>
                <c:pt idx="778">
                  <c:v>93.765278698176218</c:v>
                </c:pt>
                <c:pt idx="779">
                  <c:v>94.234024118619132</c:v>
                </c:pt>
                <c:pt idx="780">
                  <c:v>95.143212604269692</c:v>
                </c:pt>
                <c:pt idx="781">
                  <c:v>95.747427986949447</c:v>
                </c:pt>
                <c:pt idx="782">
                  <c:v>96.953075040470011</c:v>
                </c:pt>
                <c:pt idx="783">
                  <c:v>97.314680942100054</c:v>
                </c:pt>
                <c:pt idx="784">
                  <c:v>97.424784271588521</c:v>
                </c:pt>
                <c:pt idx="785">
                  <c:v>97.699610596125936</c:v>
                </c:pt>
                <c:pt idx="786">
                  <c:v>97.981019218623047</c:v>
                </c:pt>
                <c:pt idx="787">
                  <c:v>98.010276904429304</c:v>
                </c:pt>
                <c:pt idx="788">
                  <c:v>98.132573106055773</c:v>
                </c:pt>
                <c:pt idx="789">
                  <c:v>98.150372599974091</c:v>
                </c:pt>
                <c:pt idx="790">
                  <c:v>98.442200271726364</c:v>
                </c:pt>
                <c:pt idx="791">
                  <c:v>98.490994038099032</c:v>
                </c:pt>
                <c:pt idx="792">
                  <c:v>98.592993509570135</c:v>
                </c:pt>
                <c:pt idx="793">
                  <c:v>98.757184455011796</c:v>
                </c:pt>
                <c:pt idx="794">
                  <c:v>99.08461836372085</c:v>
                </c:pt>
                <c:pt idx="795">
                  <c:v>99.45327795900387</c:v>
                </c:pt>
                <c:pt idx="796">
                  <c:v>100.47390973590352</c:v>
                </c:pt>
                <c:pt idx="797">
                  <c:v>100.70848125350388</c:v>
                </c:pt>
                <c:pt idx="798">
                  <c:v>101.13183274813741</c:v>
                </c:pt>
                <c:pt idx="799">
                  <c:v>101.76499449768613</c:v>
                </c:pt>
                <c:pt idx="800">
                  <c:v>101.78548099786207</c:v>
                </c:pt>
                <c:pt idx="801">
                  <c:v>102.03751711215028</c:v>
                </c:pt>
                <c:pt idx="802">
                  <c:v>102.09168082591856</c:v>
                </c:pt>
                <c:pt idx="803">
                  <c:v>102.15898808204193</c:v>
                </c:pt>
                <c:pt idx="804">
                  <c:v>102.34209173922329</c:v>
                </c:pt>
                <c:pt idx="805">
                  <c:v>102.82516195231599</c:v>
                </c:pt>
                <c:pt idx="806">
                  <c:v>105.00508074724168</c:v>
                </c:pt>
                <c:pt idx="807">
                  <c:v>105.11347860756925</c:v>
                </c:pt>
                <c:pt idx="808">
                  <c:v>105.93276540655474</c:v>
                </c:pt>
                <c:pt idx="809">
                  <c:v>107.7212381616212</c:v>
                </c:pt>
                <c:pt idx="810">
                  <c:v>107.96463122827804</c:v>
                </c:pt>
                <c:pt idx="811">
                  <c:v>108.39283810058164</c:v>
                </c:pt>
                <c:pt idx="812">
                  <c:v>109.17924443553562</c:v>
                </c:pt>
                <c:pt idx="813">
                  <c:v>109.20764582351465</c:v>
                </c:pt>
                <c:pt idx="814">
                  <c:v>109.3557161896909</c:v>
                </c:pt>
                <c:pt idx="815">
                  <c:v>109.99907236984176</c:v>
                </c:pt>
                <c:pt idx="816">
                  <c:v>111.46290519228388</c:v>
                </c:pt>
                <c:pt idx="817">
                  <c:v>111.47055895814324</c:v>
                </c:pt>
                <c:pt idx="818">
                  <c:v>112.52073255979889</c:v>
                </c:pt>
                <c:pt idx="819">
                  <c:v>112.55094040145921</c:v>
                </c:pt>
                <c:pt idx="820">
                  <c:v>112.83395619644153</c:v>
                </c:pt>
                <c:pt idx="821">
                  <c:v>113.17810882501496</c:v>
                </c:pt>
                <c:pt idx="822">
                  <c:v>113.47221314226881</c:v>
                </c:pt>
                <c:pt idx="823">
                  <c:v>114.70756109355102</c:v>
                </c:pt>
                <c:pt idx="824">
                  <c:v>116.21723998834374</c:v>
                </c:pt>
                <c:pt idx="825">
                  <c:v>120.31981477582248</c:v>
                </c:pt>
                <c:pt idx="826">
                  <c:v>120.69505687479482</c:v>
                </c:pt>
                <c:pt idx="827">
                  <c:v>121.84947560310422</c:v>
                </c:pt>
                <c:pt idx="828">
                  <c:v>122.70785206827399</c:v>
                </c:pt>
                <c:pt idx="829">
                  <c:v>122.75046234106928</c:v>
                </c:pt>
                <c:pt idx="830">
                  <c:v>125.74142931214219</c:v>
                </c:pt>
                <c:pt idx="831">
                  <c:v>125.94967928476431</c:v>
                </c:pt>
                <c:pt idx="832">
                  <c:v>126.56811997001495</c:v>
                </c:pt>
                <c:pt idx="833">
                  <c:v>126.67969146093215</c:v>
                </c:pt>
                <c:pt idx="834">
                  <c:v>128.1314505232105</c:v>
                </c:pt>
                <c:pt idx="835">
                  <c:v>129.00099519867342</c:v>
                </c:pt>
                <c:pt idx="836">
                  <c:v>129.22142136866216</c:v>
                </c:pt>
                <c:pt idx="837">
                  <c:v>131.91282636858938</c:v>
                </c:pt>
                <c:pt idx="838">
                  <c:v>132.08617487101333</c:v>
                </c:pt>
                <c:pt idx="839">
                  <c:v>132.3702803824475</c:v>
                </c:pt>
                <c:pt idx="840">
                  <c:v>132.73442106359644</c:v>
                </c:pt>
                <c:pt idx="841">
                  <c:v>132.83876299000792</c:v>
                </c:pt>
                <c:pt idx="842">
                  <c:v>133.591724088653</c:v>
                </c:pt>
                <c:pt idx="843">
                  <c:v>134.28412736729484</c:v>
                </c:pt>
                <c:pt idx="844">
                  <c:v>134.28851317158836</c:v>
                </c:pt>
                <c:pt idx="845">
                  <c:v>135.33647276817609</c:v>
                </c:pt>
                <c:pt idx="846">
                  <c:v>136.48868174893408</c:v>
                </c:pt>
                <c:pt idx="847">
                  <c:v>136.5490918279103</c:v>
                </c:pt>
                <c:pt idx="848">
                  <c:v>137.21855231368536</c:v>
                </c:pt>
                <c:pt idx="849">
                  <c:v>137.8947856753542</c:v>
                </c:pt>
                <c:pt idx="850">
                  <c:v>139.06896920499875</c:v>
                </c:pt>
                <c:pt idx="851">
                  <c:v>139.23523445905715</c:v>
                </c:pt>
                <c:pt idx="852">
                  <c:v>139.23697796405418</c:v>
                </c:pt>
                <c:pt idx="853">
                  <c:v>139.7532229813429</c:v>
                </c:pt>
                <c:pt idx="854">
                  <c:v>140.5870280905234</c:v>
                </c:pt>
                <c:pt idx="855">
                  <c:v>140.69595427877695</c:v>
                </c:pt>
                <c:pt idx="856">
                  <c:v>141.28615299908827</c:v>
                </c:pt>
                <c:pt idx="857">
                  <c:v>141.4895935732045</c:v>
                </c:pt>
                <c:pt idx="858">
                  <c:v>142.62271949738195</c:v>
                </c:pt>
                <c:pt idx="859">
                  <c:v>143.21412855284319</c:v>
                </c:pt>
                <c:pt idx="860">
                  <c:v>143.22639304882071</c:v>
                </c:pt>
                <c:pt idx="861">
                  <c:v>143.31350414625186</c:v>
                </c:pt>
                <c:pt idx="862">
                  <c:v>145.24303037928539</c:v>
                </c:pt>
                <c:pt idx="863">
                  <c:v>145.94923634249497</c:v>
                </c:pt>
                <c:pt idx="864">
                  <c:v>146.11167264014435</c:v>
                </c:pt>
                <c:pt idx="865">
                  <c:v>146.40402551549818</c:v>
                </c:pt>
                <c:pt idx="866">
                  <c:v>146.81576794716415</c:v>
                </c:pt>
                <c:pt idx="867">
                  <c:v>147.63012637342609</c:v>
                </c:pt>
                <c:pt idx="868">
                  <c:v>148.96079263517296</c:v>
                </c:pt>
                <c:pt idx="869">
                  <c:v>149.87990448394689</c:v>
                </c:pt>
                <c:pt idx="870">
                  <c:v>149.9411917081529</c:v>
                </c:pt>
                <c:pt idx="871">
                  <c:v>151.22505177542902</c:v>
                </c:pt>
                <c:pt idx="872">
                  <c:v>151.2390295939604</c:v>
                </c:pt>
                <c:pt idx="873">
                  <c:v>151.99353869109356</c:v>
                </c:pt>
                <c:pt idx="874">
                  <c:v>153.86466337731949</c:v>
                </c:pt>
                <c:pt idx="875">
                  <c:v>153.86521399575716</c:v>
                </c:pt>
                <c:pt idx="876">
                  <c:v>154.80075239616102</c:v>
                </c:pt>
                <c:pt idx="877">
                  <c:v>154.83786030005709</c:v>
                </c:pt>
                <c:pt idx="878">
                  <c:v>155.05427975085914</c:v>
                </c:pt>
                <c:pt idx="879">
                  <c:v>155.731063754503</c:v>
                </c:pt>
                <c:pt idx="880">
                  <c:v>157.03504859397816</c:v>
                </c:pt>
                <c:pt idx="881">
                  <c:v>157.87586982815398</c:v>
                </c:pt>
                <c:pt idx="882">
                  <c:v>158.80575500267005</c:v>
                </c:pt>
                <c:pt idx="883">
                  <c:v>159.10330378053158</c:v>
                </c:pt>
                <c:pt idx="884">
                  <c:v>161.32139539558622</c:v>
                </c:pt>
                <c:pt idx="885">
                  <c:v>161.8703095583229</c:v>
                </c:pt>
                <c:pt idx="886">
                  <c:v>164.06102237455093</c:v>
                </c:pt>
                <c:pt idx="887">
                  <c:v>164.37193554941769</c:v>
                </c:pt>
                <c:pt idx="888">
                  <c:v>164.86493776466736</c:v>
                </c:pt>
                <c:pt idx="889">
                  <c:v>165.24147070941666</c:v>
                </c:pt>
                <c:pt idx="890">
                  <c:v>165.73055386626822</c:v>
                </c:pt>
                <c:pt idx="891">
                  <c:v>170.49208412488596</c:v>
                </c:pt>
                <c:pt idx="892">
                  <c:v>171.22387082078424</c:v>
                </c:pt>
                <c:pt idx="893">
                  <c:v>171.4342747251992</c:v>
                </c:pt>
                <c:pt idx="894">
                  <c:v>172.62672635124696</c:v>
                </c:pt>
                <c:pt idx="895">
                  <c:v>172.99840886184779</c:v>
                </c:pt>
                <c:pt idx="896">
                  <c:v>173.13657111674954</c:v>
                </c:pt>
                <c:pt idx="897">
                  <c:v>173.3190338848363</c:v>
                </c:pt>
                <c:pt idx="898">
                  <c:v>173.57004420580736</c:v>
                </c:pt>
                <c:pt idx="899">
                  <c:v>174.3951034999499</c:v>
                </c:pt>
                <c:pt idx="900">
                  <c:v>175.15607704808423</c:v>
                </c:pt>
                <c:pt idx="901">
                  <c:v>176.52707643354665</c:v>
                </c:pt>
                <c:pt idx="902">
                  <c:v>176.82545357655323</c:v>
                </c:pt>
                <c:pt idx="903">
                  <c:v>177.6995040210974</c:v>
                </c:pt>
                <c:pt idx="904">
                  <c:v>178.13582365133723</c:v>
                </c:pt>
                <c:pt idx="905">
                  <c:v>178.16327169601158</c:v>
                </c:pt>
                <c:pt idx="906">
                  <c:v>180.12757303438923</c:v>
                </c:pt>
                <c:pt idx="907">
                  <c:v>183.47514344533826</c:v>
                </c:pt>
                <c:pt idx="908">
                  <c:v>185.19607540581578</c:v>
                </c:pt>
                <c:pt idx="909">
                  <c:v>185.45205667040906</c:v>
                </c:pt>
                <c:pt idx="910">
                  <c:v>185.57254240843571</c:v>
                </c:pt>
                <c:pt idx="911">
                  <c:v>188.24479822909737</c:v>
                </c:pt>
                <c:pt idx="912">
                  <c:v>190.36712953547377</c:v>
                </c:pt>
                <c:pt idx="913">
                  <c:v>192.73997647836813</c:v>
                </c:pt>
                <c:pt idx="914">
                  <c:v>195.06706142942824</c:v>
                </c:pt>
                <c:pt idx="915">
                  <c:v>196.7298626309246</c:v>
                </c:pt>
                <c:pt idx="916">
                  <c:v>197.57127012561162</c:v>
                </c:pt>
                <c:pt idx="917">
                  <c:v>197.95513996424634</c:v>
                </c:pt>
                <c:pt idx="918">
                  <c:v>199.22696654725331</c:v>
                </c:pt>
                <c:pt idx="919">
                  <c:v>199.25823141897914</c:v>
                </c:pt>
                <c:pt idx="920">
                  <c:v>199.46460643640691</c:v>
                </c:pt>
                <c:pt idx="921">
                  <c:v>200.36669539576133</c:v>
                </c:pt>
                <c:pt idx="922">
                  <c:v>202.14113426730731</c:v>
                </c:pt>
                <c:pt idx="923">
                  <c:v>202.91044271587211</c:v>
                </c:pt>
                <c:pt idx="924">
                  <c:v>205.21159480686174</c:v>
                </c:pt>
                <c:pt idx="925">
                  <c:v>207.42664963037532</c:v>
                </c:pt>
                <c:pt idx="926">
                  <c:v>211.76833182219545</c:v>
                </c:pt>
                <c:pt idx="927">
                  <c:v>213.2285645185039</c:v>
                </c:pt>
                <c:pt idx="928">
                  <c:v>213.93265043570224</c:v>
                </c:pt>
                <c:pt idx="929">
                  <c:v>214.67046192203844</c:v>
                </c:pt>
                <c:pt idx="930">
                  <c:v>215.30623074567146</c:v>
                </c:pt>
                <c:pt idx="931">
                  <c:v>216.45067172613105</c:v>
                </c:pt>
                <c:pt idx="932">
                  <c:v>217.38163066409854</c:v>
                </c:pt>
                <c:pt idx="933">
                  <c:v>217.42568248878499</c:v>
                </c:pt>
                <c:pt idx="934">
                  <c:v>217.78245803912594</c:v>
                </c:pt>
                <c:pt idx="935">
                  <c:v>217.97147893127084</c:v>
                </c:pt>
                <c:pt idx="936">
                  <c:v>218.42497744211968</c:v>
                </c:pt>
                <c:pt idx="937">
                  <c:v>220.05790837242341</c:v>
                </c:pt>
                <c:pt idx="938">
                  <c:v>222.95357510036436</c:v>
                </c:pt>
                <c:pt idx="939">
                  <c:v>224.89656316801015</c:v>
                </c:pt>
                <c:pt idx="940">
                  <c:v>227.77325101260931</c:v>
                </c:pt>
                <c:pt idx="941">
                  <c:v>229.63056498127085</c:v>
                </c:pt>
                <c:pt idx="942">
                  <c:v>231.95624864003642</c:v>
                </c:pt>
                <c:pt idx="943">
                  <c:v>234.52409797344566</c:v>
                </c:pt>
                <c:pt idx="944">
                  <c:v>234.58413419225963</c:v>
                </c:pt>
                <c:pt idx="945">
                  <c:v>235.48432588977525</c:v>
                </c:pt>
                <c:pt idx="946">
                  <c:v>235.63146368739828</c:v>
                </c:pt>
                <c:pt idx="947">
                  <c:v>237.93499128437529</c:v>
                </c:pt>
                <c:pt idx="948">
                  <c:v>238.95962139725268</c:v>
                </c:pt>
                <c:pt idx="949">
                  <c:v>241.36502207812899</c:v>
                </c:pt>
                <c:pt idx="950">
                  <c:v>241.59987661375266</c:v>
                </c:pt>
                <c:pt idx="951">
                  <c:v>243.32950319056388</c:v>
                </c:pt>
                <c:pt idx="952">
                  <c:v>243.71317065242508</c:v>
                </c:pt>
                <c:pt idx="953">
                  <c:v>245.34551594866002</c:v>
                </c:pt>
                <c:pt idx="954">
                  <c:v>246.57169925466275</c:v>
                </c:pt>
                <c:pt idx="955">
                  <c:v>247.95906486911502</c:v>
                </c:pt>
                <c:pt idx="956">
                  <c:v>248.34001003526711</c:v>
                </c:pt>
                <c:pt idx="957">
                  <c:v>251.88952676350576</c:v>
                </c:pt>
                <c:pt idx="958">
                  <c:v>252.79849760087117</c:v>
                </c:pt>
                <c:pt idx="959">
                  <c:v>253.49568181595782</c:v>
                </c:pt>
                <c:pt idx="960">
                  <c:v>254.54201611184305</c:v>
                </c:pt>
                <c:pt idx="961">
                  <c:v>255.52458731841671</c:v>
                </c:pt>
                <c:pt idx="962">
                  <c:v>256.48216768595933</c:v>
                </c:pt>
                <c:pt idx="963">
                  <c:v>256.93330522609659</c:v>
                </c:pt>
                <c:pt idx="964">
                  <c:v>257.15516362023953</c:v>
                </c:pt>
                <c:pt idx="965">
                  <c:v>257.53527657643269</c:v>
                </c:pt>
                <c:pt idx="966">
                  <c:v>269.42885941412487</c:v>
                </c:pt>
                <c:pt idx="967">
                  <c:v>272.24625895168714</c:v>
                </c:pt>
                <c:pt idx="968">
                  <c:v>272.7402820127275</c:v>
                </c:pt>
                <c:pt idx="969">
                  <c:v>276.93551211086373</c:v>
                </c:pt>
                <c:pt idx="970">
                  <c:v>278.41935504922225</c:v>
                </c:pt>
                <c:pt idx="971">
                  <c:v>280.05721868960148</c:v>
                </c:pt>
                <c:pt idx="972">
                  <c:v>285.19138163208498</c:v>
                </c:pt>
                <c:pt idx="973">
                  <c:v>289.54974184300556</c:v>
                </c:pt>
                <c:pt idx="974">
                  <c:v>292.58665948014664</c:v>
                </c:pt>
                <c:pt idx="975">
                  <c:v>300.26924559202564</c:v>
                </c:pt>
                <c:pt idx="976">
                  <c:v>300.68527989918772</c:v>
                </c:pt>
                <c:pt idx="977">
                  <c:v>303.14935940894935</c:v>
                </c:pt>
                <c:pt idx="978">
                  <c:v>303.34105928141605</c:v>
                </c:pt>
                <c:pt idx="979">
                  <c:v>313.64723261299855</c:v>
                </c:pt>
                <c:pt idx="980">
                  <c:v>314.54791612181566</c:v>
                </c:pt>
                <c:pt idx="981">
                  <c:v>317.96296095031659</c:v>
                </c:pt>
                <c:pt idx="982">
                  <c:v>326.7709029134391</c:v>
                </c:pt>
                <c:pt idx="983">
                  <c:v>329.67970527954907</c:v>
                </c:pt>
                <c:pt idx="984">
                  <c:v>331.11919020166204</c:v>
                </c:pt>
                <c:pt idx="985">
                  <c:v>338.69110151939685</c:v>
                </c:pt>
                <c:pt idx="986">
                  <c:v>338.96682899516259</c:v>
                </c:pt>
                <c:pt idx="987">
                  <c:v>342.30079155600811</c:v>
                </c:pt>
                <c:pt idx="988">
                  <c:v>344.19290561609722</c:v>
                </c:pt>
                <c:pt idx="989">
                  <c:v>347.50425955703099</c:v>
                </c:pt>
                <c:pt idx="990">
                  <c:v>357.35819006444126</c:v>
                </c:pt>
                <c:pt idx="991">
                  <c:v>362.71176217777014</c:v>
                </c:pt>
                <c:pt idx="992">
                  <c:v>376.51285856309687</c:v>
                </c:pt>
                <c:pt idx="993">
                  <c:v>381.36234833331412</c:v>
                </c:pt>
                <c:pt idx="994">
                  <c:v>381.51755297953554</c:v>
                </c:pt>
                <c:pt idx="995">
                  <c:v>405.33652455382907</c:v>
                </c:pt>
                <c:pt idx="996">
                  <c:v>415.62858707610559</c:v>
                </c:pt>
                <c:pt idx="997">
                  <c:v>434.26277794773659</c:v>
                </c:pt>
                <c:pt idx="998">
                  <c:v>470.01857079574455</c:v>
                </c:pt>
                <c:pt idx="999">
                  <c:v>493.13984697565871</c:v>
                </c:pt>
              </c:numCache>
            </c:numRef>
          </c:xVal>
          <c:yVal>
            <c:numRef>
              <c:f>'CDF Graphs'!$AK$6:$AK$1005</c:f>
              <c:numCache>
                <c:formatCode>General</c:formatCode>
                <c:ptCount val="1000"/>
                <c:pt idx="0">
                  <c:v>9.99000999000999E-4</c:v>
                </c:pt>
                <c:pt idx="1">
                  <c:v>1.998001998001998E-3</c:v>
                </c:pt>
                <c:pt idx="2">
                  <c:v>2.997002997002997E-3</c:v>
                </c:pt>
                <c:pt idx="3">
                  <c:v>3.996003996003996E-3</c:v>
                </c:pt>
                <c:pt idx="4">
                  <c:v>4.995004995004995E-3</c:v>
                </c:pt>
                <c:pt idx="5">
                  <c:v>5.994005994005994E-3</c:v>
                </c:pt>
                <c:pt idx="6">
                  <c:v>6.993006993006993E-3</c:v>
                </c:pt>
                <c:pt idx="7">
                  <c:v>7.992007992007992E-3</c:v>
                </c:pt>
                <c:pt idx="8">
                  <c:v>8.9910089910089919E-3</c:v>
                </c:pt>
                <c:pt idx="9">
                  <c:v>9.99000999000999E-3</c:v>
                </c:pt>
                <c:pt idx="10">
                  <c:v>1.098901098901099E-2</c:v>
                </c:pt>
                <c:pt idx="11">
                  <c:v>1.1988011988011988E-2</c:v>
                </c:pt>
                <c:pt idx="12">
                  <c:v>1.2987012987012988E-2</c:v>
                </c:pt>
                <c:pt idx="13">
                  <c:v>1.3986013986013986E-2</c:v>
                </c:pt>
                <c:pt idx="14">
                  <c:v>1.4985014985014986E-2</c:v>
                </c:pt>
                <c:pt idx="15">
                  <c:v>1.5984015984015984E-2</c:v>
                </c:pt>
                <c:pt idx="16">
                  <c:v>1.6983016983016984E-2</c:v>
                </c:pt>
                <c:pt idx="17">
                  <c:v>1.7982017982017984E-2</c:v>
                </c:pt>
                <c:pt idx="18">
                  <c:v>1.898101898101898E-2</c:v>
                </c:pt>
                <c:pt idx="19">
                  <c:v>1.998001998001998E-2</c:v>
                </c:pt>
                <c:pt idx="20">
                  <c:v>2.097902097902098E-2</c:v>
                </c:pt>
                <c:pt idx="21">
                  <c:v>2.197802197802198E-2</c:v>
                </c:pt>
                <c:pt idx="22">
                  <c:v>2.2977022977022976E-2</c:v>
                </c:pt>
                <c:pt idx="23">
                  <c:v>2.3976023976023976E-2</c:v>
                </c:pt>
                <c:pt idx="24">
                  <c:v>2.4975024975024976E-2</c:v>
                </c:pt>
                <c:pt idx="25">
                  <c:v>2.5974025974025976E-2</c:v>
                </c:pt>
                <c:pt idx="26">
                  <c:v>2.6973026973026972E-2</c:v>
                </c:pt>
                <c:pt idx="27">
                  <c:v>2.7972027972027972E-2</c:v>
                </c:pt>
                <c:pt idx="28">
                  <c:v>2.8971028971028972E-2</c:v>
                </c:pt>
                <c:pt idx="29">
                  <c:v>2.9970029970029972E-2</c:v>
                </c:pt>
                <c:pt idx="30">
                  <c:v>3.0969030969030968E-2</c:v>
                </c:pt>
                <c:pt idx="31">
                  <c:v>3.1968031968031968E-2</c:v>
                </c:pt>
                <c:pt idx="32">
                  <c:v>3.2967032967032968E-2</c:v>
                </c:pt>
                <c:pt idx="33">
                  <c:v>3.3966033966033968E-2</c:v>
                </c:pt>
                <c:pt idx="34">
                  <c:v>3.4965034965034968E-2</c:v>
                </c:pt>
                <c:pt idx="35">
                  <c:v>3.5964035964035967E-2</c:v>
                </c:pt>
                <c:pt idx="36">
                  <c:v>3.696303696303696E-2</c:v>
                </c:pt>
                <c:pt idx="37">
                  <c:v>3.796203796203796E-2</c:v>
                </c:pt>
                <c:pt idx="38">
                  <c:v>3.896103896103896E-2</c:v>
                </c:pt>
                <c:pt idx="39">
                  <c:v>3.996003996003996E-2</c:v>
                </c:pt>
                <c:pt idx="40">
                  <c:v>4.095904095904096E-2</c:v>
                </c:pt>
                <c:pt idx="41">
                  <c:v>4.195804195804196E-2</c:v>
                </c:pt>
                <c:pt idx="42">
                  <c:v>4.295704295704296E-2</c:v>
                </c:pt>
                <c:pt idx="43">
                  <c:v>4.3956043956043959E-2</c:v>
                </c:pt>
                <c:pt idx="44">
                  <c:v>4.4955044955044952E-2</c:v>
                </c:pt>
                <c:pt idx="45">
                  <c:v>4.5954045954045952E-2</c:v>
                </c:pt>
                <c:pt idx="46">
                  <c:v>4.6953046953046952E-2</c:v>
                </c:pt>
                <c:pt idx="47">
                  <c:v>4.7952047952047952E-2</c:v>
                </c:pt>
                <c:pt idx="48">
                  <c:v>4.8951048951048952E-2</c:v>
                </c:pt>
                <c:pt idx="49">
                  <c:v>4.9950049950049952E-2</c:v>
                </c:pt>
                <c:pt idx="50">
                  <c:v>5.0949050949050952E-2</c:v>
                </c:pt>
                <c:pt idx="51">
                  <c:v>5.1948051948051951E-2</c:v>
                </c:pt>
                <c:pt idx="52">
                  <c:v>5.2947052947052944E-2</c:v>
                </c:pt>
                <c:pt idx="53">
                  <c:v>5.3946053946053944E-2</c:v>
                </c:pt>
                <c:pt idx="54">
                  <c:v>5.4945054945054944E-2</c:v>
                </c:pt>
                <c:pt idx="55">
                  <c:v>5.5944055944055944E-2</c:v>
                </c:pt>
                <c:pt idx="56">
                  <c:v>5.6943056943056944E-2</c:v>
                </c:pt>
                <c:pt idx="57">
                  <c:v>5.7942057942057944E-2</c:v>
                </c:pt>
                <c:pt idx="58">
                  <c:v>5.8941058941058944E-2</c:v>
                </c:pt>
                <c:pt idx="59">
                  <c:v>5.9940059940059943E-2</c:v>
                </c:pt>
                <c:pt idx="60">
                  <c:v>6.0939060939060936E-2</c:v>
                </c:pt>
                <c:pt idx="61">
                  <c:v>6.1938061938061936E-2</c:v>
                </c:pt>
                <c:pt idx="62">
                  <c:v>6.2937062937062943E-2</c:v>
                </c:pt>
                <c:pt idx="63">
                  <c:v>6.3936063936063936E-2</c:v>
                </c:pt>
                <c:pt idx="64">
                  <c:v>6.4935064935064929E-2</c:v>
                </c:pt>
                <c:pt idx="65">
                  <c:v>6.5934065934065936E-2</c:v>
                </c:pt>
                <c:pt idx="66">
                  <c:v>6.6933066933066929E-2</c:v>
                </c:pt>
                <c:pt idx="67">
                  <c:v>6.7932067932067935E-2</c:v>
                </c:pt>
                <c:pt idx="68">
                  <c:v>6.8931068931068928E-2</c:v>
                </c:pt>
                <c:pt idx="69">
                  <c:v>6.9930069930069935E-2</c:v>
                </c:pt>
                <c:pt idx="70">
                  <c:v>7.0929070929070928E-2</c:v>
                </c:pt>
                <c:pt idx="71">
                  <c:v>7.1928071928071935E-2</c:v>
                </c:pt>
                <c:pt idx="72">
                  <c:v>7.2927072927072928E-2</c:v>
                </c:pt>
                <c:pt idx="73">
                  <c:v>7.3926073926073921E-2</c:v>
                </c:pt>
                <c:pt idx="74">
                  <c:v>7.4925074925074928E-2</c:v>
                </c:pt>
                <c:pt idx="75">
                  <c:v>7.5924075924075921E-2</c:v>
                </c:pt>
                <c:pt idx="76">
                  <c:v>7.6923076923076927E-2</c:v>
                </c:pt>
                <c:pt idx="77">
                  <c:v>7.792207792207792E-2</c:v>
                </c:pt>
                <c:pt idx="78">
                  <c:v>7.8921078921078927E-2</c:v>
                </c:pt>
                <c:pt idx="79">
                  <c:v>7.992007992007992E-2</c:v>
                </c:pt>
                <c:pt idx="80">
                  <c:v>8.0919080919080913E-2</c:v>
                </c:pt>
                <c:pt idx="81">
                  <c:v>8.191808191808192E-2</c:v>
                </c:pt>
                <c:pt idx="82">
                  <c:v>8.2917082917082913E-2</c:v>
                </c:pt>
                <c:pt idx="83">
                  <c:v>8.3916083916083919E-2</c:v>
                </c:pt>
                <c:pt idx="84">
                  <c:v>8.4915084915084912E-2</c:v>
                </c:pt>
                <c:pt idx="85">
                  <c:v>8.5914085914085919E-2</c:v>
                </c:pt>
                <c:pt idx="86">
                  <c:v>8.6913086913086912E-2</c:v>
                </c:pt>
                <c:pt idx="87">
                  <c:v>8.7912087912087919E-2</c:v>
                </c:pt>
                <c:pt idx="88">
                  <c:v>8.8911088911088912E-2</c:v>
                </c:pt>
                <c:pt idx="89">
                  <c:v>8.9910089910089905E-2</c:v>
                </c:pt>
                <c:pt idx="90">
                  <c:v>9.0909090909090912E-2</c:v>
                </c:pt>
                <c:pt idx="91">
                  <c:v>9.1908091908091905E-2</c:v>
                </c:pt>
                <c:pt idx="92">
                  <c:v>9.2907092907092911E-2</c:v>
                </c:pt>
                <c:pt idx="93">
                  <c:v>9.3906093906093904E-2</c:v>
                </c:pt>
                <c:pt idx="94">
                  <c:v>9.4905094905094911E-2</c:v>
                </c:pt>
                <c:pt idx="95">
                  <c:v>9.5904095904095904E-2</c:v>
                </c:pt>
                <c:pt idx="96">
                  <c:v>9.6903096903096897E-2</c:v>
                </c:pt>
                <c:pt idx="97">
                  <c:v>9.7902097902097904E-2</c:v>
                </c:pt>
                <c:pt idx="98">
                  <c:v>9.8901098901098897E-2</c:v>
                </c:pt>
                <c:pt idx="99">
                  <c:v>9.9900099900099903E-2</c:v>
                </c:pt>
                <c:pt idx="100">
                  <c:v>0.1008991008991009</c:v>
                </c:pt>
                <c:pt idx="101">
                  <c:v>0.1018981018981019</c:v>
                </c:pt>
                <c:pt idx="102">
                  <c:v>0.1028971028971029</c:v>
                </c:pt>
                <c:pt idx="103">
                  <c:v>0.1038961038961039</c:v>
                </c:pt>
                <c:pt idx="104">
                  <c:v>0.1048951048951049</c:v>
                </c:pt>
                <c:pt idx="105">
                  <c:v>0.10589410589410589</c:v>
                </c:pt>
                <c:pt idx="106">
                  <c:v>0.1068931068931069</c:v>
                </c:pt>
                <c:pt idx="107">
                  <c:v>0.10789210789210789</c:v>
                </c:pt>
                <c:pt idx="108">
                  <c:v>0.1088911088911089</c:v>
                </c:pt>
                <c:pt idx="109">
                  <c:v>0.10989010989010989</c:v>
                </c:pt>
                <c:pt idx="110">
                  <c:v>0.1108891108891109</c:v>
                </c:pt>
                <c:pt idx="111">
                  <c:v>0.11188811188811189</c:v>
                </c:pt>
                <c:pt idx="112">
                  <c:v>0.11288711288711288</c:v>
                </c:pt>
                <c:pt idx="113">
                  <c:v>0.11388611388611389</c:v>
                </c:pt>
                <c:pt idx="114">
                  <c:v>0.11488511488511488</c:v>
                </c:pt>
                <c:pt idx="115">
                  <c:v>0.11588411588411589</c:v>
                </c:pt>
                <c:pt idx="116">
                  <c:v>0.11688311688311688</c:v>
                </c:pt>
                <c:pt idx="117">
                  <c:v>0.11788211788211789</c:v>
                </c:pt>
                <c:pt idx="118">
                  <c:v>0.11888111888111888</c:v>
                </c:pt>
                <c:pt idx="119">
                  <c:v>0.11988011988011989</c:v>
                </c:pt>
                <c:pt idx="120">
                  <c:v>0.12087912087912088</c:v>
                </c:pt>
                <c:pt idx="121">
                  <c:v>0.12187812187812187</c:v>
                </c:pt>
                <c:pt idx="122">
                  <c:v>0.12287712287712288</c:v>
                </c:pt>
                <c:pt idx="123">
                  <c:v>0.12387612387612387</c:v>
                </c:pt>
                <c:pt idx="124">
                  <c:v>0.12487512487512488</c:v>
                </c:pt>
                <c:pt idx="125">
                  <c:v>0.12587412587412589</c:v>
                </c:pt>
                <c:pt idx="126">
                  <c:v>0.12687312687312688</c:v>
                </c:pt>
                <c:pt idx="127">
                  <c:v>0.12787212787212787</c:v>
                </c:pt>
                <c:pt idx="128">
                  <c:v>0.12887112887112886</c:v>
                </c:pt>
                <c:pt idx="129">
                  <c:v>0.12987012987012986</c:v>
                </c:pt>
                <c:pt idx="130">
                  <c:v>0.13086913086913088</c:v>
                </c:pt>
                <c:pt idx="131">
                  <c:v>0.13186813186813187</c:v>
                </c:pt>
                <c:pt idx="132">
                  <c:v>0.13286713286713286</c:v>
                </c:pt>
                <c:pt idx="133">
                  <c:v>0.13386613386613386</c:v>
                </c:pt>
                <c:pt idx="134">
                  <c:v>0.13486513486513488</c:v>
                </c:pt>
                <c:pt idx="135">
                  <c:v>0.13586413586413587</c:v>
                </c:pt>
                <c:pt idx="136">
                  <c:v>0.13686313686313686</c:v>
                </c:pt>
                <c:pt idx="137">
                  <c:v>0.13786213786213786</c:v>
                </c:pt>
                <c:pt idx="138">
                  <c:v>0.13886113886113885</c:v>
                </c:pt>
                <c:pt idx="139">
                  <c:v>0.13986013986013987</c:v>
                </c:pt>
                <c:pt idx="140">
                  <c:v>0.14085914085914086</c:v>
                </c:pt>
                <c:pt idx="141">
                  <c:v>0.14185814185814186</c:v>
                </c:pt>
                <c:pt idx="142">
                  <c:v>0.14285714285714285</c:v>
                </c:pt>
                <c:pt idx="143">
                  <c:v>0.14385614385614387</c:v>
                </c:pt>
                <c:pt idx="144">
                  <c:v>0.14485514485514486</c:v>
                </c:pt>
                <c:pt idx="145">
                  <c:v>0.14585414585414586</c:v>
                </c:pt>
                <c:pt idx="146">
                  <c:v>0.14685314685314685</c:v>
                </c:pt>
                <c:pt idx="147">
                  <c:v>0.14785214785214784</c:v>
                </c:pt>
                <c:pt idx="148">
                  <c:v>0.14885114885114886</c:v>
                </c:pt>
                <c:pt idx="149">
                  <c:v>0.14985014985014986</c:v>
                </c:pt>
                <c:pt idx="150">
                  <c:v>0.15084915084915085</c:v>
                </c:pt>
                <c:pt idx="151">
                  <c:v>0.15184815184815184</c:v>
                </c:pt>
                <c:pt idx="152">
                  <c:v>0.15284715284715283</c:v>
                </c:pt>
                <c:pt idx="153">
                  <c:v>0.15384615384615385</c:v>
                </c:pt>
                <c:pt idx="154">
                  <c:v>0.15484515484515485</c:v>
                </c:pt>
                <c:pt idx="155">
                  <c:v>0.15584415584415584</c:v>
                </c:pt>
                <c:pt idx="156">
                  <c:v>0.15684315684315683</c:v>
                </c:pt>
                <c:pt idx="157">
                  <c:v>0.15784215784215785</c:v>
                </c:pt>
                <c:pt idx="158">
                  <c:v>0.15884115884115885</c:v>
                </c:pt>
                <c:pt idx="159">
                  <c:v>0.15984015984015984</c:v>
                </c:pt>
                <c:pt idx="160">
                  <c:v>0.16083916083916083</c:v>
                </c:pt>
                <c:pt idx="161">
                  <c:v>0.16183816183816183</c:v>
                </c:pt>
                <c:pt idx="162">
                  <c:v>0.16283716283716285</c:v>
                </c:pt>
                <c:pt idx="163">
                  <c:v>0.16383616383616384</c:v>
                </c:pt>
                <c:pt idx="164">
                  <c:v>0.16483516483516483</c:v>
                </c:pt>
                <c:pt idx="165">
                  <c:v>0.16583416583416583</c:v>
                </c:pt>
                <c:pt idx="166">
                  <c:v>0.16683316683316685</c:v>
                </c:pt>
                <c:pt idx="167">
                  <c:v>0.16783216783216784</c:v>
                </c:pt>
                <c:pt idx="168">
                  <c:v>0.16883116883116883</c:v>
                </c:pt>
                <c:pt idx="169">
                  <c:v>0.16983016983016982</c:v>
                </c:pt>
                <c:pt idx="170">
                  <c:v>0.17082917082917082</c:v>
                </c:pt>
                <c:pt idx="171">
                  <c:v>0.17182817182817184</c:v>
                </c:pt>
                <c:pt idx="172">
                  <c:v>0.17282717282717283</c:v>
                </c:pt>
                <c:pt idx="173">
                  <c:v>0.17382617382617382</c:v>
                </c:pt>
                <c:pt idx="174">
                  <c:v>0.17482517482517482</c:v>
                </c:pt>
                <c:pt idx="175">
                  <c:v>0.17582417582417584</c:v>
                </c:pt>
                <c:pt idx="176">
                  <c:v>0.17682317682317683</c:v>
                </c:pt>
                <c:pt idx="177">
                  <c:v>0.17782217782217782</c:v>
                </c:pt>
                <c:pt idx="178">
                  <c:v>0.17882117882117882</c:v>
                </c:pt>
                <c:pt idx="179">
                  <c:v>0.17982017982017981</c:v>
                </c:pt>
                <c:pt idx="180">
                  <c:v>0.18081918081918083</c:v>
                </c:pt>
                <c:pt idx="181">
                  <c:v>0.18181818181818182</c:v>
                </c:pt>
                <c:pt idx="182">
                  <c:v>0.18281718281718282</c:v>
                </c:pt>
                <c:pt idx="183">
                  <c:v>0.18381618381618381</c:v>
                </c:pt>
                <c:pt idx="184">
                  <c:v>0.1848151848151848</c:v>
                </c:pt>
                <c:pt idx="185">
                  <c:v>0.18581418581418582</c:v>
                </c:pt>
                <c:pt idx="186">
                  <c:v>0.18681318681318682</c:v>
                </c:pt>
                <c:pt idx="187">
                  <c:v>0.18781218781218781</c:v>
                </c:pt>
                <c:pt idx="188">
                  <c:v>0.1888111888111888</c:v>
                </c:pt>
                <c:pt idx="189">
                  <c:v>0.18981018981018982</c:v>
                </c:pt>
                <c:pt idx="190">
                  <c:v>0.19080919080919082</c:v>
                </c:pt>
                <c:pt idx="191">
                  <c:v>0.19180819180819181</c:v>
                </c:pt>
                <c:pt idx="192">
                  <c:v>0.1928071928071928</c:v>
                </c:pt>
                <c:pt idx="193">
                  <c:v>0.19380619380619379</c:v>
                </c:pt>
                <c:pt idx="194">
                  <c:v>0.19480519480519481</c:v>
                </c:pt>
                <c:pt idx="195">
                  <c:v>0.19580419580419581</c:v>
                </c:pt>
                <c:pt idx="196">
                  <c:v>0.1968031968031968</c:v>
                </c:pt>
                <c:pt idx="197">
                  <c:v>0.19780219780219779</c:v>
                </c:pt>
                <c:pt idx="198">
                  <c:v>0.19880119880119881</c:v>
                </c:pt>
                <c:pt idx="199">
                  <c:v>0.19980019980019981</c:v>
                </c:pt>
                <c:pt idx="200">
                  <c:v>0.2007992007992008</c:v>
                </c:pt>
                <c:pt idx="201">
                  <c:v>0.20179820179820179</c:v>
                </c:pt>
                <c:pt idx="202">
                  <c:v>0.20279720279720279</c:v>
                </c:pt>
                <c:pt idx="203">
                  <c:v>0.20379620379620381</c:v>
                </c:pt>
                <c:pt idx="204">
                  <c:v>0.2047952047952048</c:v>
                </c:pt>
                <c:pt idx="205">
                  <c:v>0.20579420579420579</c:v>
                </c:pt>
                <c:pt idx="206">
                  <c:v>0.20679320679320679</c:v>
                </c:pt>
                <c:pt idx="207">
                  <c:v>0.20779220779220781</c:v>
                </c:pt>
                <c:pt idx="208">
                  <c:v>0.2087912087912088</c:v>
                </c:pt>
                <c:pt idx="209">
                  <c:v>0.20979020979020979</c:v>
                </c:pt>
                <c:pt idx="210">
                  <c:v>0.21078921078921078</c:v>
                </c:pt>
                <c:pt idx="211">
                  <c:v>0.21178821178821178</c:v>
                </c:pt>
                <c:pt idx="212">
                  <c:v>0.2127872127872128</c:v>
                </c:pt>
                <c:pt idx="213">
                  <c:v>0.21378621378621379</c:v>
                </c:pt>
                <c:pt idx="214">
                  <c:v>0.21478521478521478</c:v>
                </c:pt>
                <c:pt idx="215">
                  <c:v>0.21578421578421578</c:v>
                </c:pt>
                <c:pt idx="216">
                  <c:v>0.21678321678321677</c:v>
                </c:pt>
                <c:pt idx="217">
                  <c:v>0.21778221778221779</c:v>
                </c:pt>
                <c:pt idx="218">
                  <c:v>0.21878121878121878</c:v>
                </c:pt>
                <c:pt idx="219">
                  <c:v>0.21978021978021978</c:v>
                </c:pt>
                <c:pt idx="220">
                  <c:v>0.22077922077922077</c:v>
                </c:pt>
                <c:pt idx="221">
                  <c:v>0.22177822177822179</c:v>
                </c:pt>
                <c:pt idx="222">
                  <c:v>0.22277722277722278</c:v>
                </c:pt>
                <c:pt idx="223">
                  <c:v>0.22377622377622378</c:v>
                </c:pt>
                <c:pt idx="224">
                  <c:v>0.22477522477522477</c:v>
                </c:pt>
                <c:pt idx="225">
                  <c:v>0.22577422577422576</c:v>
                </c:pt>
                <c:pt idx="226">
                  <c:v>0.22677322677322678</c:v>
                </c:pt>
                <c:pt idx="227">
                  <c:v>0.22777222777222778</c:v>
                </c:pt>
                <c:pt idx="228">
                  <c:v>0.22877122877122877</c:v>
                </c:pt>
                <c:pt idx="229">
                  <c:v>0.22977022977022976</c:v>
                </c:pt>
                <c:pt idx="230">
                  <c:v>0.23076923076923078</c:v>
                </c:pt>
                <c:pt idx="231">
                  <c:v>0.23176823176823177</c:v>
                </c:pt>
                <c:pt idx="232">
                  <c:v>0.23276723276723277</c:v>
                </c:pt>
                <c:pt idx="233">
                  <c:v>0.23376623376623376</c:v>
                </c:pt>
                <c:pt idx="234">
                  <c:v>0.23476523476523475</c:v>
                </c:pt>
                <c:pt idx="235">
                  <c:v>0.23576423576423577</c:v>
                </c:pt>
                <c:pt idx="236">
                  <c:v>0.23676323676323677</c:v>
                </c:pt>
                <c:pt idx="237">
                  <c:v>0.23776223776223776</c:v>
                </c:pt>
                <c:pt idx="238">
                  <c:v>0.23876123876123875</c:v>
                </c:pt>
                <c:pt idx="239">
                  <c:v>0.23976023976023977</c:v>
                </c:pt>
                <c:pt idx="240">
                  <c:v>0.24075924075924077</c:v>
                </c:pt>
                <c:pt idx="241">
                  <c:v>0.24175824175824176</c:v>
                </c:pt>
                <c:pt idx="242">
                  <c:v>0.24275724275724275</c:v>
                </c:pt>
                <c:pt idx="243">
                  <c:v>0.24375624375624375</c:v>
                </c:pt>
                <c:pt idx="244">
                  <c:v>0.24475524475524477</c:v>
                </c:pt>
                <c:pt idx="245">
                  <c:v>0.24575424575424576</c:v>
                </c:pt>
                <c:pt idx="246">
                  <c:v>0.24675324675324675</c:v>
                </c:pt>
                <c:pt idx="247">
                  <c:v>0.24775224775224775</c:v>
                </c:pt>
                <c:pt idx="248">
                  <c:v>0.24875124875124874</c:v>
                </c:pt>
                <c:pt idx="249">
                  <c:v>0.24975024975024976</c:v>
                </c:pt>
                <c:pt idx="250">
                  <c:v>0.25074925074925075</c:v>
                </c:pt>
                <c:pt idx="251">
                  <c:v>0.25174825174825177</c:v>
                </c:pt>
                <c:pt idx="252">
                  <c:v>0.25274725274725274</c:v>
                </c:pt>
                <c:pt idx="253">
                  <c:v>0.25374625374625376</c:v>
                </c:pt>
                <c:pt idx="254">
                  <c:v>0.25474525474525472</c:v>
                </c:pt>
                <c:pt idx="255">
                  <c:v>0.25574425574425574</c:v>
                </c:pt>
                <c:pt idx="256">
                  <c:v>0.25674325674325676</c:v>
                </c:pt>
                <c:pt idx="257">
                  <c:v>0.25774225774225773</c:v>
                </c:pt>
                <c:pt idx="258">
                  <c:v>0.25874125874125875</c:v>
                </c:pt>
                <c:pt idx="259">
                  <c:v>0.25974025974025972</c:v>
                </c:pt>
                <c:pt idx="260">
                  <c:v>0.26073926073926074</c:v>
                </c:pt>
                <c:pt idx="261">
                  <c:v>0.26173826173826176</c:v>
                </c:pt>
                <c:pt idx="262">
                  <c:v>0.26273726273726272</c:v>
                </c:pt>
                <c:pt idx="263">
                  <c:v>0.26373626373626374</c:v>
                </c:pt>
                <c:pt idx="264">
                  <c:v>0.26473526473526471</c:v>
                </c:pt>
                <c:pt idx="265">
                  <c:v>0.26573426573426573</c:v>
                </c:pt>
                <c:pt idx="266">
                  <c:v>0.26673326673326675</c:v>
                </c:pt>
                <c:pt idx="267">
                  <c:v>0.26773226773226771</c:v>
                </c:pt>
                <c:pt idx="268">
                  <c:v>0.26873126873126874</c:v>
                </c:pt>
                <c:pt idx="269">
                  <c:v>0.26973026973026976</c:v>
                </c:pt>
                <c:pt idx="270">
                  <c:v>0.27072927072927072</c:v>
                </c:pt>
                <c:pt idx="271">
                  <c:v>0.27172827172827174</c:v>
                </c:pt>
                <c:pt idx="272">
                  <c:v>0.27272727272727271</c:v>
                </c:pt>
                <c:pt idx="273">
                  <c:v>0.27372627372627373</c:v>
                </c:pt>
                <c:pt idx="274">
                  <c:v>0.27472527472527475</c:v>
                </c:pt>
                <c:pt idx="275">
                  <c:v>0.27572427572427571</c:v>
                </c:pt>
                <c:pt idx="276">
                  <c:v>0.27672327672327673</c:v>
                </c:pt>
                <c:pt idx="277">
                  <c:v>0.2777222777222777</c:v>
                </c:pt>
                <c:pt idx="278">
                  <c:v>0.27872127872127872</c:v>
                </c:pt>
                <c:pt idx="279">
                  <c:v>0.27972027972027974</c:v>
                </c:pt>
                <c:pt idx="280">
                  <c:v>0.28071928071928071</c:v>
                </c:pt>
                <c:pt idx="281">
                  <c:v>0.28171828171828173</c:v>
                </c:pt>
                <c:pt idx="282">
                  <c:v>0.28271728271728269</c:v>
                </c:pt>
                <c:pt idx="283">
                  <c:v>0.28371628371628371</c:v>
                </c:pt>
                <c:pt idx="284">
                  <c:v>0.28471528471528473</c:v>
                </c:pt>
                <c:pt idx="285">
                  <c:v>0.2857142857142857</c:v>
                </c:pt>
                <c:pt idx="286">
                  <c:v>0.28671328671328672</c:v>
                </c:pt>
                <c:pt idx="287">
                  <c:v>0.28771228771228774</c:v>
                </c:pt>
                <c:pt idx="288">
                  <c:v>0.2887112887112887</c:v>
                </c:pt>
                <c:pt idx="289">
                  <c:v>0.28971028971028973</c:v>
                </c:pt>
                <c:pt idx="290">
                  <c:v>0.29070929070929069</c:v>
                </c:pt>
                <c:pt idx="291">
                  <c:v>0.29170829170829171</c:v>
                </c:pt>
                <c:pt idx="292">
                  <c:v>0.29270729270729273</c:v>
                </c:pt>
                <c:pt idx="293">
                  <c:v>0.2937062937062937</c:v>
                </c:pt>
                <c:pt idx="294">
                  <c:v>0.29470529470529472</c:v>
                </c:pt>
                <c:pt idx="295">
                  <c:v>0.29570429570429568</c:v>
                </c:pt>
                <c:pt idx="296">
                  <c:v>0.2967032967032967</c:v>
                </c:pt>
                <c:pt idx="297">
                  <c:v>0.29770229770229772</c:v>
                </c:pt>
                <c:pt idx="298">
                  <c:v>0.29870129870129869</c:v>
                </c:pt>
                <c:pt idx="299">
                  <c:v>0.29970029970029971</c:v>
                </c:pt>
                <c:pt idx="300">
                  <c:v>0.30069930069930068</c:v>
                </c:pt>
                <c:pt idx="301">
                  <c:v>0.3016983016983017</c:v>
                </c:pt>
                <c:pt idx="302">
                  <c:v>0.30269730269730272</c:v>
                </c:pt>
                <c:pt idx="303">
                  <c:v>0.30369630369630368</c:v>
                </c:pt>
                <c:pt idx="304">
                  <c:v>0.3046953046953047</c:v>
                </c:pt>
                <c:pt idx="305">
                  <c:v>0.30569430569430567</c:v>
                </c:pt>
                <c:pt idx="306">
                  <c:v>0.30669330669330669</c:v>
                </c:pt>
                <c:pt idx="307">
                  <c:v>0.30769230769230771</c:v>
                </c:pt>
                <c:pt idx="308">
                  <c:v>0.30869130869130867</c:v>
                </c:pt>
                <c:pt idx="309">
                  <c:v>0.3096903096903097</c:v>
                </c:pt>
                <c:pt idx="310">
                  <c:v>0.31068931068931072</c:v>
                </c:pt>
                <c:pt idx="311">
                  <c:v>0.31168831168831168</c:v>
                </c:pt>
                <c:pt idx="312">
                  <c:v>0.3126873126873127</c:v>
                </c:pt>
                <c:pt idx="313">
                  <c:v>0.31368631368631367</c:v>
                </c:pt>
                <c:pt idx="314">
                  <c:v>0.31468531468531469</c:v>
                </c:pt>
                <c:pt idx="315">
                  <c:v>0.31568431568431571</c:v>
                </c:pt>
                <c:pt idx="316">
                  <c:v>0.31668331668331667</c:v>
                </c:pt>
                <c:pt idx="317">
                  <c:v>0.31768231768231769</c:v>
                </c:pt>
                <c:pt idx="318">
                  <c:v>0.31868131868131866</c:v>
                </c:pt>
                <c:pt idx="319">
                  <c:v>0.31968031968031968</c:v>
                </c:pt>
                <c:pt idx="320">
                  <c:v>0.3206793206793207</c:v>
                </c:pt>
                <c:pt idx="321">
                  <c:v>0.32167832167832167</c:v>
                </c:pt>
                <c:pt idx="322">
                  <c:v>0.32267732267732269</c:v>
                </c:pt>
                <c:pt idx="323">
                  <c:v>0.32367632367632365</c:v>
                </c:pt>
                <c:pt idx="324">
                  <c:v>0.32467532467532467</c:v>
                </c:pt>
                <c:pt idx="325">
                  <c:v>0.32567432567432569</c:v>
                </c:pt>
                <c:pt idx="326">
                  <c:v>0.32667332667332666</c:v>
                </c:pt>
                <c:pt idx="327">
                  <c:v>0.32767232767232768</c:v>
                </c:pt>
                <c:pt idx="328">
                  <c:v>0.32867132867132864</c:v>
                </c:pt>
                <c:pt idx="329">
                  <c:v>0.32967032967032966</c:v>
                </c:pt>
                <c:pt idx="330">
                  <c:v>0.33066933066933069</c:v>
                </c:pt>
                <c:pt idx="331">
                  <c:v>0.33166833166833165</c:v>
                </c:pt>
                <c:pt idx="332">
                  <c:v>0.33266733266733267</c:v>
                </c:pt>
                <c:pt idx="333">
                  <c:v>0.33366633366633369</c:v>
                </c:pt>
                <c:pt idx="334">
                  <c:v>0.33466533466533466</c:v>
                </c:pt>
                <c:pt idx="335">
                  <c:v>0.33566433566433568</c:v>
                </c:pt>
                <c:pt idx="336">
                  <c:v>0.33666333666333664</c:v>
                </c:pt>
                <c:pt idx="337">
                  <c:v>0.33766233766233766</c:v>
                </c:pt>
                <c:pt idx="338">
                  <c:v>0.33866133866133868</c:v>
                </c:pt>
                <c:pt idx="339">
                  <c:v>0.33966033966033965</c:v>
                </c:pt>
                <c:pt idx="340">
                  <c:v>0.34065934065934067</c:v>
                </c:pt>
                <c:pt idx="341">
                  <c:v>0.34165834165834164</c:v>
                </c:pt>
                <c:pt idx="342">
                  <c:v>0.34265734265734266</c:v>
                </c:pt>
                <c:pt idx="343">
                  <c:v>0.34365634365634368</c:v>
                </c:pt>
                <c:pt idx="344">
                  <c:v>0.34465534465534464</c:v>
                </c:pt>
                <c:pt idx="345">
                  <c:v>0.34565434565434566</c:v>
                </c:pt>
                <c:pt idx="346">
                  <c:v>0.34665334665334663</c:v>
                </c:pt>
                <c:pt idx="347">
                  <c:v>0.34765234765234765</c:v>
                </c:pt>
                <c:pt idx="348">
                  <c:v>0.34865134865134867</c:v>
                </c:pt>
                <c:pt idx="349">
                  <c:v>0.34965034965034963</c:v>
                </c:pt>
                <c:pt idx="350">
                  <c:v>0.35064935064935066</c:v>
                </c:pt>
                <c:pt idx="351">
                  <c:v>0.35164835164835168</c:v>
                </c:pt>
                <c:pt idx="352">
                  <c:v>0.35264735264735264</c:v>
                </c:pt>
                <c:pt idx="353">
                  <c:v>0.35364635364635366</c:v>
                </c:pt>
                <c:pt idx="354">
                  <c:v>0.35464535464535463</c:v>
                </c:pt>
                <c:pt idx="355">
                  <c:v>0.35564435564435565</c:v>
                </c:pt>
                <c:pt idx="356">
                  <c:v>0.35664335664335667</c:v>
                </c:pt>
                <c:pt idx="357">
                  <c:v>0.35764235764235763</c:v>
                </c:pt>
                <c:pt idx="358">
                  <c:v>0.35864135864135865</c:v>
                </c:pt>
                <c:pt idx="359">
                  <c:v>0.35964035964035962</c:v>
                </c:pt>
                <c:pt idx="360">
                  <c:v>0.36063936063936064</c:v>
                </c:pt>
                <c:pt idx="361">
                  <c:v>0.36163836163836166</c:v>
                </c:pt>
                <c:pt idx="362">
                  <c:v>0.36263736263736263</c:v>
                </c:pt>
                <c:pt idx="363">
                  <c:v>0.36363636363636365</c:v>
                </c:pt>
                <c:pt idx="364">
                  <c:v>0.36463536463536461</c:v>
                </c:pt>
                <c:pt idx="365">
                  <c:v>0.36563436563436563</c:v>
                </c:pt>
                <c:pt idx="366">
                  <c:v>0.36663336663336665</c:v>
                </c:pt>
                <c:pt idx="367">
                  <c:v>0.36763236763236762</c:v>
                </c:pt>
                <c:pt idx="368">
                  <c:v>0.36863136863136864</c:v>
                </c:pt>
                <c:pt idx="369">
                  <c:v>0.3696303696303696</c:v>
                </c:pt>
                <c:pt idx="370">
                  <c:v>0.37062937062937062</c:v>
                </c:pt>
                <c:pt idx="371">
                  <c:v>0.37162837162837165</c:v>
                </c:pt>
                <c:pt idx="372">
                  <c:v>0.37262737262737261</c:v>
                </c:pt>
                <c:pt idx="373">
                  <c:v>0.37362637362637363</c:v>
                </c:pt>
                <c:pt idx="374">
                  <c:v>0.37462537462537465</c:v>
                </c:pt>
                <c:pt idx="375">
                  <c:v>0.37562437562437562</c:v>
                </c:pt>
                <c:pt idx="376">
                  <c:v>0.37662337662337664</c:v>
                </c:pt>
                <c:pt idx="377">
                  <c:v>0.3776223776223776</c:v>
                </c:pt>
                <c:pt idx="378">
                  <c:v>0.37862137862137862</c:v>
                </c:pt>
                <c:pt idx="379">
                  <c:v>0.37962037962037964</c:v>
                </c:pt>
                <c:pt idx="380">
                  <c:v>0.38061938061938061</c:v>
                </c:pt>
                <c:pt idx="381">
                  <c:v>0.38161838161838163</c:v>
                </c:pt>
                <c:pt idx="382">
                  <c:v>0.3826173826173826</c:v>
                </c:pt>
                <c:pt idx="383">
                  <c:v>0.38361638361638362</c:v>
                </c:pt>
                <c:pt idx="384">
                  <c:v>0.38461538461538464</c:v>
                </c:pt>
                <c:pt idx="385">
                  <c:v>0.3856143856143856</c:v>
                </c:pt>
                <c:pt idx="386">
                  <c:v>0.38661338661338662</c:v>
                </c:pt>
                <c:pt idx="387">
                  <c:v>0.38761238761238759</c:v>
                </c:pt>
                <c:pt idx="388">
                  <c:v>0.38861138861138861</c:v>
                </c:pt>
                <c:pt idx="389">
                  <c:v>0.38961038961038963</c:v>
                </c:pt>
                <c:pt idx="390">
                  <c:v>0.39060939060939059</c:v>
                </c:pt>
                <c:pt idx="391">
                  <c:v>0.39160839160839161</c:v>
                </c:pt>
                <c:pt idx="392">
                  <c:v>0.39260739260739258</c:v>
                </c:pt>
                <c:pt idx="393">
                  <c:v>0.3936063936063936</c:v>
                </c:pt>
                <c:pt idx="394">
                  <c:v>0.39460539460539462</c:v>
                </c:pt>
                <c:pt idx="395">
                  <c:v>0.39560439560439559</c:v>
                </c:pt>
                <c:pt idx="396">
                  <c:v>0.39660339660339661</c:v>
                </c:pt>
                <c:pt idx="397">
                  <c:v>0.39760239760239763</c:v>
                </c:pt>
                <c:pt idx="398">
                  <c:v>0.39860139860139859</c:v>
                </c:pt>
                <c:pt idx="399">
                  <c:v>0.39960039960039961</c:v>
                </c:pt>
                <c:pt idx="400">
                  <c:v>0.40059940059940058</c:v>
                </c:pt>
                <c:pt idx="401">
                  <c:v>0.4015984015984016</c:v>
                </c:pt>
                <c:pt idx="402">
                  <c:v>0.40259740259740262</c:v>
                </c:pt>
                <c:pt idx="403">
                  <c:v>0.40359640359640359</c:v>
                </c:pt>
                <c:pt idx="404">
                  <c:v>0.40459540459540461</c:v>
                </c:pt>
                <c:pt idx="405">
                  <c:v>0.40559440559440557</c:v>
                </c:pt>
                <c:pt idx="406">
                  <c:v>0.40659340659340659</c:v>
                </c:pt>
                <c:pt idx="407">
                  <c:v>0.40759240759240761</c:v>
                </c:pt>
                <c:pt idx="408">
                  <c:v>0.40859140859140858</c:v>
                </c:pt>
                <c:pt idx="409">
                  <c:v>0.4095904095904096</c:v>
                </c:pt>
                <c:pt idx="410">
                  <c:v>0.41058941058941056</c:v>
                </c:pt>
                <c:pt idx="411">
                  <c:v>0.41158841158841158</c:v>
                </c:pt>
                <c:pt idx="412">
                  <c:v>0.41258741258741261</c:v>
                </c:pt>
                <c:pt idx="413">
                  <c:v>0.41358641358641357</c:v>
                </c:pt>
                <c:pt idx="414">
                  <c:v>0.41458541458541459</c:v>
                </c:pt>
                <c:pt idx="415">
                  <c:v>0.41558441558441561</c:v>
                </c:pt>
                <c:pt idx="416">
                  <c:v>0.41658341658341658</c:v>
                </c:pt>
                <c:pt idx="417">
                  <c:v>0.4175824175824176</c:v>
                </c:pt>
                <c:pt idx="418">
                  <c:v>0.41858141858141856</c:v>
                </c:pt>
                <c:pt idx="419">
                  <c:v>0.41958041958041958</c:v>
                </c:pt>
                <c:pt idx="420">
                  <c:v>0.4205794205794206</c:v>
                </c:pt>
                <c:pt idx="421">
                  <c:v>0.42157842157842157</c:v>
                </c:pt>
                <c:pt idx="422">
                  <c:v>0.42257742257742259</c:v>
                </c:pt>
                <c:pt idx="423">
                  <c:v>0.42357642357642356</c:v>
                </c:pt>
                <c:pt idx="424">
                  <c:v>0.42457542457542458</c:v>
                </c:pt>
                <c:pt idx="425">
                  <c:v>0.4255744255744256</c:v>
                </c:pt>
                <c:pt idx="426">
                  <c:v>0.42657342657342656</c:v>
                </c:pt>
                <c:pt idx="427">
                  <c:v>0.42757242757242758</c:v>
                </c:pt>
                <c:pt idx="428">
                  <c:v>0.42857142857142855</c:v>
                </c:pt>
                <c:pt idx="429">
                  <c:v>0.42957042957042957</c:v>
                </c:pt>
                <c:pt idx="430">
                  <c:v>0.43056943056943059</c:v>
                </c:pt>
                <c:pt idx="431">
                  <c:v>0.43156843156843155</c:v>
                </c:pt>
                <c:pt idx="432">
                  <c:v>0.43256743256743257</c:v>
                </c:pt>
                <c:pt idx="433">
                  <c:v>0.43356643356643354</c:v>
                </c:pt>
                <c:pt idx="434">
                  <c:v>0.43456543456543456</c:v>
                </c:pt>
                <c:pt idx="435">
                  <c:v>0.43556443556443558</c:v>
                </c:pt>
                <c:pt idx="436">
                  <c:v>0.43656343656343655</c:v>
                </c:pt>
                <c:pt idx="437">
                  <c:v>0.43756243756243757</c:v>
                </c:pt>
                <c:pt idx="438">
                  <c:v>0.43856143856143859</c:v>
                </c:pt>
                <c:pt idx="439">
                  <c:v>0.43956043956043955</c:v>
                </c:pt>
                <c:pt idx="440">
                  <c:v>0.44055944055944057</c:v>
                </c:pt>
                <c:pt idx="441">
                  <c:v>0.44155844155844154</c:v>
                </c:pt>
                <c:pt idx="442">
                  <c:v>0.44255744255744256</c:v>
                </c:pt>
                <c:pt idx="443">
                  <c:v>0.44355644355644358</c:v>
                </c:pt>
                <c:pt idx="444">
                  <c:v>0.44455544455544455</c:v>
                </c:pt>
                <c:pt idx="445">
                  <c:v>0.44555444555444557</c:v>
                </c:pt>
                <c:pt idx="446">
                  <c:v>0.44655344655344653</c:v>
                </c:pt>
                <c:pt idx="447">
                  <c:v>0.44755244755244755</c:v>
                </c:pt>
                <c:pt idx="448">
                  <c:v>0.44855144855144857</c:v>
                </c:pt>
                <c:pt idx="449">
                  <c:v>0.44955044955044954</c:v>
                </c:pt>
                <c:pt idx="450">
                  <c:v>0.45054945054945056</c:v>
                </c:pt>
                <c:pt idx="451">
                  <c:v>0.45154845154845152</c:v>
                </c:pt>
                <c:pt idx="452">
                  <c:v>0.45254745254745254</c:v>
                </c:pt>
                <c:pt idx="453">
                  <c:v>0.45354645354645357</c:v>
                </c:pt>
                <c:pt idx="454">
                  <c:v>0.45454545454545453</c:v>
                </c:pt>
                <c:pt idx="455">
                  <c:v>0.45554445554445555</c:v>
                </c:pt>
                <c:pt idx="456">
                  <c:v>0.45654345654345652</c:v>
                </c:pt>
                <c:pt idx="457">
                  <c:v>0.45754245754245754</c:v>
                </c:pt>
                <c:pt idx="458">
                  <c:v>0.45854145854145856</c:v>
                </c:pt>
                <c:pt idx="459">
                  <c:v>0.45954045954045952</c:v>
                </c:pt>
                <c:pt idx="460">
                  <c:v>0.46053946053946054</c:v>
                </c:pt>
                <c:pt idx="461">
                  <c:v>0.46153846153846156</c:v>
                </c:pt>
                <c:pt idx="462">
                  <c:v>0.46253746253746253</c:v>
                </c:pt>
                <c:pt idx="463">
                  <c:v>0.46353646353646355</c:v>
                </c:pt>
                <c:pt idx="464">
                  <c:v>0.46453546453546452</c:v>
                </c:pt>
                <c:pt idx="465">
                  <c:v>0.46553446553446554</c:v>
                </c:pt>
                <c:pt idx="466">
                  <c:v>0.46653346653346656</c:v>
                </c:pt>
                <c:pt idx="467">
                  <c:v>0.46753246753246752</c:v>
                </c:pt>
                <c:pt idx="468">
                  <c:v>0.46853146853146854</c:v>
                </c:pt>
                <c:pt idx="469">
                  <c:v>0.46953046953046951</c:v>
                </c:pt>
                <c:pt idx="470">
                  <c:v>0.47052947052947053</c:v>
                </c:pt>
                <c:pt idx="471">
                  <c:v>0.47152847152847155</c:v>
                </c:pt>
                <c:pt idx="472">
                  <c:v>0.47252747252747251</c:v>
                </c:pt>
                <c:pt idx="473">
                  <c:v>0.47352647352647353</c:v>
                </c:pt>
                <c:pt idx="474">
                  <c:v>0.4745254745254745</c:v>
                </c:pt>
                <c:pt idx="475">
                  <c:v>0.47552447552447552</c:v>
                </c:pt>
                <c:pt idx="476">
                  <c:v>0.47652347652347654</c:v>
                </c:pt>
                <c:pt idx="477">
                  <c:v>0.47752247752247751</c:v>
                </c:pt>
                <c:pt idx="478">
                  <c:v>0.47852147852147853</c:v>
                </c:pt>
                <c:pt idx="479">
                  <c:v>0.47952047952047955</c:v>
                </c:pt>
                <c:pt idx="480">
                  <c:v>0.48051948051948051</c:v>
                </c:pt>
                <c:pt idx="481">
                  <c:v>0.48151848151848153</c:v>
                </c:pt>
                <c:pt idx="482">
                  <c:v>0.4825174825174825</c:v>
                </c:pt>
                <c:pt idx="483">
                  <c:v>0.48351648351648352</c:v>
                </c:pt>
                <c:pt idx="484">
                  <c:v>0.48451548451548454</c:v>
                </c:pt>
                <c:pt idx="485">
                  <c:v>0.48551448551448551</c:v>
                </c:pt>
                <c:pt idx="486">
                  <c:v>0.48651348651348653</c:v>
                </c:pt>
                <c:pt idx="487">
                  <c:v>0.48751248751248749</c:v>
                </c:pt>
                <c:pt idx="488">
                  <c:v>0.48851148851148851</c:v>
                </c:pt>
                <c:pt idx="489">
                  <c:v>0.48951048951048953</c:v>
                </c:pt>
                <c:pt idx="490">
                  <c:v>0.4905094905094905</c:v>
                </c:pt>
                <c:pt idx="491">
                  <c:v>0.49150849150849152</c:v>
                </c:pt>
                <c:pt idx="492">
                  <c:v>0.49250749250749248</c:v>
                </c:pt>
                <c:pt idx="493">
                  <c:v>0.4935064935064935</c:v>
                </c:pt>
                <c:pt idx="494">
                  <c:v>0.49450549450549453</c:v>
                </c:pt>
                <c:pt idx="495">
                  <c:v>0.49550449550449549</c:v>
                </c:pt>
                <c:pt idx="496">
                  <c:v>0.49650349650349651</c:v>
                </c:pt>
                <c:pt idx="497">
                  <c:v>0.49750249750249748</c:v>
                </c:pt>
                <c:pt idx="498">
                  <c:v>0.4985014985014985</c:v>
                </c:pt>
                <c:pt idx="499">
                  <c:v>0.49950049950049952</c:v>
                </c:pt>
                <c:pt idx="500">
                  <c:v>0.50049950049950054</c:v>
                </c:pt>
                <c:pt idx="501">
                  <c:v>0.5014985014985015</c:v>
                </c:pt>
                <c:pt idx="502">
                  <c:v>0.50249750249750247</c:v>
                </c:pt>
                <c:pt idx="503">
                  <c:v>0.50349650349650354</c:v>
                </c:pt>
                <c:pt idx="504">
                  <c:v>0.50449550449550451</c:v>
                </c:pt>
                <c:pt idx="505">
                  <c:v>0.50549450549450547</c:v>
                </c:pt>
                <c:pt idx="506">
                  <c:v>0.50649350649350644</c:v>
                </c:pt>
                <c:pt idx="507">
                  <c:v>0.50749250749250752</c:v>
                </c:pt>
                <c:pt idx="508">
                  <c:v>0.50849150849150848</c:v>
                </c:pt>
                <c:pt idx="509">
                  <c:v>0.50949050949050945</c:v>
                </c:pt>
                <c:pt idx="510">
                  <c:v>0.51048951048951052</c:v>
                </c:pt>
                <c:pt idx="511">
                  <c:v>0.51148851148851149</c:v>
                </c:pt>
                <c:pt idx="512">
                  <c:v>0.51248751248751245</c:v>
                </c:pt>
                <c:pt idx="513">
                  <c:v>0.51348651348651353</c:v>
                </c:pt>
                <c:pt idx="514">
                  <c:v>0.51448551448551449</c:v>
                </c:pt>
                <c:pt idx="515">
                  <c:v>0.51548451548451546</c:v>
                </c:pt>
                <c:pt idx="516">
                  <c:v>0.51648351648351654</c:v>
                </c:pt>
                <c:pt idx="517">
                  <c:v>0.5174825174825175</c:v>
                </c:pt>
                <c:pt idx="518">
                  <c:v>0.51848151848151847</c:v>
                </c:pt>
                <c:pt idx="519">
                  <c:v>0.51948051948051943</c:v>
                </c:pt>
                <c:pt idx="520">
                  <c:v>0.52047952047952051</c:v>
                </c:pt>
                <c:pt idx="521">
                  <c:v>0.52147852147852147</c:v>
                </c:pt>
                <c:pt idx="522">
                  <c:v>0.52247752247752244</c:v>
                </c:pt>
                <c:pt idx="523">
                  <c:v>0.52347652347652351</c:v>
                </c:pt>
                <c:pt idx="524">
                  <c:v>0.52447552447552448</c:v>
                </c:pt>
                <c:pt idx="525">
                  <c:v>0.52547452547452544</c:v>
                </c:pt>
                <c:pt idx="526">
                  <c:v>0.52647352647352652</c:v>
                </c:pt>
                <c:pt idx="527">
                  <c:v>0.52747252747252749</c:v>
                </c:pt>
                <c:pt idx="528">
                  <c:v>0.52847152847152845</c:v>
                </c:pt>
                <c:pt idx="529">
                  <c:v>0.52947052947052942</c:v>
                </c:pt>
                <c:pt idx="530">
                  <c:v>0.53046953046953049</c:v>
                </c:pt>
                <c:pt idx="531">
                  <c:v>0.53146853146853146</c:v>
                </c:pt>
                <c:pt idx="532">
                  <c:v>0.53246753246753242</c:v>
                </c:pt>
                <c:pt idx="533">
                  <c:v>0.5334665334665335</c:v>
                </c:pt>
                <c:pt idx="534">
                  <c:v>0.53446553446553446</c:v>
                </c:pt>
                <c:pt idx="535">
                  <c:v>0.53546453546453543</c:v>
                </c:pt>
                <c:pt idx="536">
                  <c:v>0.53646353646353651</c:v>
                </c:pt>
                <c:pt idx="537">
                  <c:v>0.53746253746253747</c:v>
                </c:pt>
                <c:pt idx="538">
                  <c:v>0.53846153846153844</c:v>
                </c:pt>
                <c:pt idx="539">
                  <c:v>0.53946053946053951</c:v>
                </c:pt>
                <c:pt idx="540">
                  <c:v>0.54045954045954048</c:v>
                </c:pt>
                <c:pt idx="541">
                  <c:v>0.54145854145854144</c:v>
                </c:pt>
                <c:pt idx="542">
                  <c:v>0.54245754245754241</c:v>
                </c:pt>
                <c:pt idx="543">
                  <c:v>0.54345654345654348</c:v>
                </c:pt>
                <c:pt idx="544">
                  <c:v>0.54445554445554445</c:v>
                </c:pt>
                <c:pt idx="545">
                  <c:v>0.54545454545454541</c:v>
                </c:pt>
                <c:pt idx="546">
                  <c:v>0.54645354645354649</c:v>
                </c:pt>
                <c:pt idx="547">
                  <c:v>0.54745254745254746</c:v>
                </c:pt>
                <c:pt idx="548">
                  <c:v>0.54845154845154842</c:v>
                </c:pt>
                <c:pt idx="549">
                  <c:v>0.5494505494505495</c:v>
                </c:pt>
                <c:pt idx="550">
                  <c:v>0.55044955044955046</c:v>
                </c:pt>
                <c:pt idx="551">
                  <c:v>0.55144855144855143</c:v>
                </c:pt>
                <c:pt idx="552">
                  <c:v>0.55244755244755239</c:v>
                </c:pt>
                <c:pt idx="553">
                  <c:v>0.55344655344655347</c:v>
                </c:pt>
                <c:pt idx="554">
                  <c:v>0.55444555444555443</c:v>
                </c:pt>
                <c:pt idx="555">
                  <c:v>0.5554445554445554</c:v>
                </c:pt>
                <c:pt idx="556">
                  <c:v>0.55644355644355648</c:v>
                </c:pt>
                <c:pt idx="557">
                  <c:v>0.55744255744255744</c:v>
                </c:pt>
                <c:pt idx="558">
                  <c:v>0.55844155844155841</c:v>
                </c:pt>
                <c:pt idx="559">
                  <c:v>0.55944055944055948</c:v>
                </c:pt>
                <c:pt idx="560">
                  <c:v>0.56043956043956045</c:v>
                </c:pt>
                <c:pt idx="561">
                  <c:v>0.56143856143856141</c:v>
                </c:pt>
                <c:pt idx="562">
                  <c:v>0.56243756243756249</c:v>
                </c:pt>
                <c:pt idx="563">
                  <c:v>0.56343656343656345</c:v>
                </c:pt>
                <c:pt idx="564">
                  <c:v>0.56443556443556442</c:v>
                </c:pt>
                <c:pt idx="565">
                  <c:v>0.56543456543456538</c:v>
                </c:pt>
                <c:pt idx="566">
                  <c:v>0.56643356643356646</c:v>
                </c:pt>
                <c:pt idx="567">
                  <c:v>0.56743256743256743</c:v>
                </c:pt>
                <c:pt idx="568">
                  <c:v>0.56843156843156839</c:v>
                </c:pt>
                <c:pt idx="569">
                  <c:v>0.56943056943056947</c:v>
                </c:pt>
                <c:pt idx="570">
                  <c:v>0.57042957042957043</c:v>
                </c:pt>
                <c:pt idx="571">
                  <c:v>0.5714285714285714</c:v>
                </c:pt>
                <c:pt idx="572">
                  <c:v>0.57242757242757247</c:v>
                </c:pt>
                <c:pt idx="573">
                  <c:v>0.57342657342657344</c:v>
                </c:pt>
                <c:pt idx="574">
                  <c:v>0.5744255744255744</c:v>
                </c:pt>
                <c:pt idx="575">
                  <c:v>0.57542457542457548</c:v>
                </c:pt>
                <c:pt idx="576">
                  <c:v>0.57642357642357644</c:v>
                </c:pt>
                <c:pt idx="577">
                  <c:v>0.57742257742257741</c:v>
                </c:pt>
                <c:pt idx="578">
                  <c:v>0.57842157842157838</c:v>
                </c:pt>
                <c:pt idx="579">
                  <c:v>0.57942057942057945</c:v>
                </c:pt>
                <c:pt idx="580">
                  <c:v>0.58041958041958042</c:v>
                </c:pt>
                <c:pt idx="581">
                  <c:v>0.58141858141858138</c:v>
                </c:pt>
                <c:pt idx="582">
                  <c:v>0.58241758241758246</c:v>
                </c:pt>
                <c:pt idx="583">
                  <c:v>0.58341658341658342</c:v>
                </c:pt>
                <c:pt idx="584">
                  <c:v>0.58441558441558439</c:v>
                </c:pt>
                <c:pt idx="585">
                  <c:v>0.58541458541458546</c:v>
                </c:pt>
                <c:pt idx="586">
                  <c:v>0.58641358641358643</c:v>
                </c:pt>
                <c:pt idx="587">
                  <c:v>0.58741258741258739</c:v>
                </c:pt>
                <c:pt idx="588">
                  <c:v>0.58841158841158836</c:v>
                </c:pt>
                <c:pt idx="589">
                  <c:v>0.58941058941058944</c:v>
                </c:pt>
                <c:pt idx="590">
                  <c:v>0.5904095904095904</c:v>
                </c:pt>
                <c:pt idx="591">
                  <c:v>0.59140859140859137</c:v>
                </c:pt>
                <c:pt idx="592">
                  <c:v>0.59240759240759244</c:v>
                </c:pt>
                <c:pt idx="593">
                  <c:v>0.59340659340659341</c:v>
                </c:pt>
                <c:pt idx="594">
                  <c:v>0.59440559440559437</c:v>
                </c:pt>
                <c:pt idx="595">
                  <c:v>0.59540459540459545</c:v>
                </c:pt>
                <c:pt idx="596">
                  <c:v>0.59640359640359641</c:v>
                </c:pt>
                <c:pt idx="597">
                  <c:v>0.59740259740259738</c:v>
                </c:pt>
                <c:pt idx="598">
                  <c:v>0.59840159840159846</c:v>
                </c:pt>
                <c:pt idx="599">
                  <c:v>0.59940059940059942</c:v>
                </c:pt>
                <c:pt idx="600">
                  <c:v>0.60039960039960039</c:v>
                </c:pt>
                <c:pt idx="601">
                  <c:v>0.60139860139860135</c:v>
                </c:pt>
                <c:pt idx="602">
                  <c:v>0.60239760239760243</c:v>
                </c:pt>
                <c:pt idx="603">
                  <c:v>0.60339660339660339</c:v>
                </c:pt>
                <c:pt idx="604">
                  <c:v>0.60439560439560436</c:v>
                </c:pt>
                <c:pt idx="605">
                  <c:v>0.60539460539460543</c:v>
                </c:pt>
                <c:pt idx="606">
                  <c:v>0.6063936063936064</c:v>
                </c:pt>
                <c:pt idx="607">
                  <c:v>0.60739260739260736</c:v>
                </c:pt>
                <c:pt idx="608">
                  <c:v>0.60839160839160844</c:v>
                </c:pt>
                <c:pt idx="609">
                  <c:v>0.60939060939060941</c:v>
                </c:pt>
                <c:pt idx="610">
                  <c:v>0.61038961038961037</c:v>
                </c:pt>
                <c:pt idx="611">
                  <c:v>0.61138861138861134</c:v>
                </c:pt>
                <c:pt idx="612">
                  <c:v>0.61238761238761241</c:v>
                </c:pt>
                <c:pt idx="613">
                  <c:v>0.61338661338661338</c:v>
                </c:pt>
                <c:pt idx="614">
                  <c:v>0.61438561438561434</c:v>
                </c:pt>
                <c:pt idx="615">
                  <c:v>0.61538461538461542</c:v>
                </c:pt>
                <c:pt idx="616">
                  <c:v>0.61638361638361638</c:v>
                </c:pt>
                <c:pt idx="617">
                  <c:v>0.61738261738261735</c:v>
                </c:pt>
                <c:pt idx="618">
                  <c:v>0.61838161838161843</c:v>
                </c:pt>
                <c:pt idx="619">
                  <c:v>0.61938061938061939</c:v>
                </c:pt>
                <c:pt idx="620">
                  <c:v>0.62037962037962036</c:v>
                </c:pt>
                <c:pt idx="621">
                  <c:v>0.62137862137862143</c:v>
                </c:pt>
                <c:pt idx="622">
                  <c:v>0.6223776223776224</c:v>
                </c:pt>
                <c:pt idx="623">
                  <c:v>0.62337662337662336</c:v>
                </c:pt>
                <c:pt idx="624">
                  <c:v>0.62437562437562433</c:v>
                </c:pt>
                <c:pt idx="625">
                  <c:v>0.6253746253746254</c:v>
                </c:pt>
                <c:pt idx="626">
                  <c:v>0.62637362637362637</c:v>
                </c:pt>
                <c:pt idx="627">
                  <c:v>0.62737262737262733</c:v>
                </c:pt>
                <c:pt idx="628">
                  <c:v>0.62837162837162841</c:v>
                </c:pt>
                <c:pt idx="629">
                  <c:v>0.62937062937062938</c:v>
                </c:pt>
                <c:pt idx="630">
                  <c:v>0.63036963036963034</c:v>
                </c:pt>
                <c:pt idx="631">
                  <c:v>0.63136863136863142</c:v>
                </c:pt>
                <c:pt idx="632">
                  <c:v>0.63236763236763238</c:v>
                </c:pt>
                <c:pt idx="633">
                  <c:v>0.63336663336663335</c:v>
                </c:pt>
                <c:pt idx="634">
                  <c:v>0.63436563436563431</c:v>
                </c:pt>
                <c:pt idx="635">
                  <c:v>0.63536463536463539</c:v>
                </c:pt>
                <c:pt idx="636">
                  <c:v>0.63636363636363635</c:v>
                </c:pt>
                <c:pt idx="637">
                  <c:v>0.63736263736263732</c:v>
                </c:pt>
                <c:pt idx="638">
                  <c:v>0.63836163836163839</c:v>
                </c:pt>
                <c:pt idx="639">
                  <c:v>0.63936063936063936</c:v>
                </c:pt>
                <c:pt idx="640">
                  <c:v>0.64035964035964033</c:v>
                </c:pt>
                <c:pt idx="641">
                  <c:v>0.6413586413586414</c:v>
                </c:pt>
                <c:pt idx="642">
                  <c:v>0.64235764235764237</c:v>
                </c:pt>
                <c:pt idx="643">
                  <c:v>0.64335664335664333</c:v>
                </c:pt>
                <c:pt idx="644">
                  <c:v>0.64435564435564441</c:v>
                </c:pt>
                <c:pt idx="645">
                  <c:v>0.64535464535464537</c:v>
                </c:pt>
                <c:pt idx="646">
                  <c:v>0.64635364635364634</c:v>
                </c:pt>
                <c:pt idx="647">
                  <c:v>0.6473526473526473</c:v>
                </c:pt>
                <c:pt idx="648">
                  <c:v>0.64835164835164838</c:v>
                </c:pt>
                <c:pt idx="649">
                  <c:v>0.64935064935064934</c:v>
                </c:pt>
                <c:pt idx="650">
                  <c:v>0.65034965034965031</c:v>
                </c:pt>
                <c:pt idx="651">
                  <c:v>0.65134865134865139</c:v>
                </c:pt>
                <c:pt idx="652">
                  <c:v>0.65234765234765235</c:v>
                </c:pt>
                <c:pt idx="653">
                  <c:v>0.65334665334665332</c:v>
                </c:pt>
                <c:pt idx="654">
                  <c:v>0.65434565434565439</c:v>
                </c:pt>
                <c:pt idx="655">
                  <c:v>0.65534465534465536</c:v>
                </c:pt>
                <c:pt idx="656">
                  <c:v>0.65634365634365632</c:v>
                </c:pt>
                <c:pt idx="657">
                  <c:v>0.65734265734265729</c:v>
                </c:pt>
                <c:pt idx="658">
                  <c:v>0.65834165834165836</c:v>
                </c:pt>
                <c:pt idx="659">
                  <c:v>0.65934065934065933</c:v>
                </c:pt>
                <c:pt idx="660">
                  <c:v>0.66033966033966029</c:v>
                </c:pt>
                <c:pt idx="661">
                  <c:v>0.66133866133866137</c:v>
                </c:pt>
                <c:pt idx="662">
                  <c:v>0.66233766233766234</c:v>
                </c:pt>
                <c:pt idx="663">
                  <c:v>0.6633366633366633</c:v>
                </c:pt>
                <c:pt idx="664">
                  <c:v>0.66433566433566438</c:v>
                </c:pt>
                <c:pt idx="665">
                  <c:v>0.66533466533466534</c:v>
                </c:pt>
                <c:pt idx="666">
                  <c:v>0.66633366633366631</c:v>
                </c:pt>
                <c:pt idx="667">
                  <c:v>0.66733266733266738</c:v>
                </c:pt>
                <c:pt idx="668">
                  <c:v>0.66833166833166835</c:v>
                </c:pt>
                <c:pt idx="669">
                  <c:v>0.66933066933066931</c:v>
                </c:pt>
                <c:pt idx="670">
                  <c:v>0.67032967032967028</c:v>
                </c:pt>
                <c:pt idx="671">
                  <c:v>0.67132867132867136</c:v>
                </c:pt>
                <c:pt idx="672">
                  <c:v>0.67232767232767232</c:v>
                </c:pt>
                <c:pt idx="673">
                  <c:v>0.67332667332667329</c:v>
                </c:pt>
                <c:pt idx="674">
                  <c:v>0.67432567432567436</c:v>
                </c:pt>
                <c:pt idx="675">
                  <c:v>0.67532467532467533</c:v>
                </c:pt>
                <c:pt idx="676">
                  <c:v>0.67632367632367629</c:v>
                </c:pt>
                <c:pt idx="677">
                  <c:v>0.67732267732267737</c:v>
                </c:pt>
                <c:pt idx="678">
                  <c:v>0.67832167832167833</c:v>
                </c:pt>
                <c:pt idx="679">
                  <c:v>0.6793206793206793</c:v>
                </c:pt>
                <c:pt idx="680">
                  <c:v>0.68031968031968026</c:v>
                </c:pt>
                <c:pt idx="681">
                  <c:v>0.68131868131868134</c:v>
                </c:pt>
                <c:pt idx="682">
                  <c:v>0.68231768231768231</c:v>
                </c:pt>
                <c:pt idx="683">
                  <c:v>0.68331668331668327</c:v>
                </c:pt>
                <c:pt idx="684">
                  <c:v>0.68431568431568435</c:v>
                </c:pt>
                <c:pt idx="685">
                  <c:v>0.68531468531468531</c:v>
                </c:pt>
                <c:pt idx="686">
                  <c:v>0.68631368631368628</c:v>
                </c:pt>
                <c:pt idx="687">
                  <c:v>0.68731268731268735</c:v>
                </c:pt>
                <c:pt idx="688">
                  <c:v>0.68831168831168832</c:v>
                </c:pt>
                <c:pt idx="689">
                  <c:v>0.68931068931068928</c:v>
                </c:pt>
                <c:pt idx="690">
                  <c:v>0.69030969030969036</c:v>
                </c:pt>
                <c:pt idx="691">
                  <c:v>0.69130869130869133</c:v>
                </c:pt>
                <c:pt idx="692">
                  <c:v>0.69230769230769229</c:v>
                </c:pt>
                <c:pt idx="693">
                  <c:v>0.69330669330669326</c:v>
                </c:pt>
                <c:pt idx="694">
                  <c:v>0.69430569430569433</c:v>
                </c:pt>
                <c:pt idx="695">
                  <c:v>0.6953046953046953</c:v>
                </c:pt>
                <c:pt idx="696">
                  <c:v>0.69630369630369626</c:v>
                </c:pt>
                <c:pt idx="697">
                  <c:v>0.69730269730269734</c:v>
                </c:pt>
                <c:pt idx="698">
                  <c:v>0.6983016983016983</c:v>
                </c:pt>
                <c:pt idx="699">
                  <c:v>0.69930069930069927</c:v>
                </c:pt>
                <c:pt idx="700">
                  <c:v>0.70029970029970035</c:v>
                </c:pt>
                <c:pt idx="701">
                  <c:v>0.70129870129870131</c:v>
                </c:pt>
                <c:pt idx="702">
                  <c:v>0.70229770229770228</c:v>
                </c:pt>
                <c:pt idx="703">
                  <c:v>0.70329670329670335</c:v>
                </c:pt>
                <c:pt idx="704">
                  <c:v>0.70429570429570432</c:v>
                </c:pt>
                <c:pt idx="705">
                  <c:v>0.70529470529470528</c:v>
                </c:pt>
                <c:pt idx="706">
                  <c:v>0.70629370629370625</c:v>
                </c:pt>
                <c:pt idx="707">
                  <c:v>0.70729270729270732</c:v>
                </c:pt>
                <c:pt idx="708">
                  <c:v>0.70829170829170829</c:v>
                </c:pt>
                <c:pt idx="709">
                  <c:v>0.70929070929070925</c:v>
                </c:pt>
                <c:pt idx="710">
                  <c:v>0.71028971028971033</c:v>
                </c:pt>
                <c:pt idx="711">
                  <c:v>0.7112887112887113</c:v>
                </c:pt>
                <c:pt idx="712">
                  <c:v>0.71228771228771226</c:v>
                </c:pt>
                <c:pt idx="713">
                  <c:v>0.71328671328671334</c:v>
                </c:pt>
                <c:pt idx="714">
                  <c:v>0.7142857142857143</c:v>
                </c:pt>
                <c:pt idx="715">
                  <c:v>0.71528471528471527</c:v>
                </c:pt>
                <c:pt idx="716">
                  <c:v>0.71628371628371623</c:v>
                </c:pt>
                <c:pt idx="717">
                  <c:v>0.71728271728271731</c:v>
                </c:pt>
                <c:pt idx="718">
                  <c:v>0.71828171828171827</c:v>
                </c:pt>
                <c:pt idx="719">
                  <c:v>0.71928071928071924</c:v>
                </c:pt>
                <c:pt idx="720">
                  <c:v>0.72027972027972031</c:v>
                </c:pt>
                <c:pt idx="721">
                  <c:v>0.72127872127872128</c:v>
                </c:pt>
                <c:pt idx="722">
                  <c:v>0.72227772227772225</c:v>
                </c:pt>
                <c:pt idx="723">
                  <c:v>0.72327672327672332</c:v>
                </c:pt>
                <c:pt idx="724">
                  <c:v>0.72427572427572429</c:v>
                </c:pt>
                <c:pt idx="725">
                  <c:v>0.72527472527472525</c:v>
                </c:pt>
                <c:pt idx="726">
                  <c:v>0.72627372627372633</c:v>
                </c:pt>
                <c:pt idx="727">
                  <c:v>0.72727272727272729</c:v>
                </c:pt>
                <c:pt idx="728">
                  <c:v>0.72827172827172826</c:v>
                </c:pt>
                <c:pt idx="729">
                  <c:v>0.72927072927072922</c:v>
                </c:pt>
                <c:pt idx="730">
                  <c:v>0.7302697302697303</c:v>
                </c:pt>
                <c:pt idx="731">
                  <c:v>0.73126873126873126</c:v>
                </c:pt>
                <c:pt idx="732">
                  <c:v>0.73226773226773223</c:v>
                </c:pt>
                <c:pt idx="733">
                  <c:v>0.73326673326673331</c:v>
                </c:pt>
                <c:pt idx="734">
                  <c:v>0.73426573426573427</c:v>
                </c:pt>
                <c:pt idx="735">
                  <c:v>0.73526473526473524</c:v>
                </c:pt>
                <c:pt idx="736">
                  <c:v>0.73626373626373631</c:v>
                </c:pt>
                <c:pt idx="737">
                  <c:v>0.73726273726273728</c:v>
                </c:pt>
                <c:pt idx="738">
                  <c:v>0.73826173826173824</c:v>
                </c:pt>
                <c:pt idx="739">
                  <c:v>0.73926073926073921</c:v>
                </c:pt>
                <c:pt idx="740">
                  <c:v>0.74025974025974028</c:v>
                </c:pt>
                <c:pt idx="741">
                  <c:v>0.74125874125874125</c:v>
                </c:pt>
                <c:pt idx="742">
                  <c:v>0.74225774225774221</c:v>
                </c:pt>
                <c:pt idx="743">
                  <c:v>0.74325674325674329</c:v>
                </c:pt>
                <c:pt idx="744">
                  <c:v>0.74425574425574426</c:v>
                </c:pt>
                <c:pt idx="745">
                  <c:v>0.74525474525474522</c:v>
                </c:pt>
                <c:pt idx="746">
                  <c:v>0.7462537462537463</c:v>
                </c:pt>
                <c:pt idx="747">
                  <c:v>0.74725274725274726</c:v>
                </c:pt>
                <c:pt idx="748">
                  <c:v>0.74825174825174823</c:v>
                </c:pt>
                <c:pt idx="749">
                  <c:v>0.7492507492507493</c:v>
                </c:pt>
                <c:pt idx="750">
                  <c:v>0.75024975024975027</c:v>
                </c:pt>
                <c:pt idx="751">
                  <c:v>0.75124875124875123</c:v>
                </c:pt>
                <c:pt idx="752">
                  <c:v>0.7522477522477522</c:v>
                </c:pt>
                <c:pt idx="753">
                  <c:v>0.75324675324675328</c:v>
                </c:pt>
                <c:pt idx="754">
                  <c:v>0.75424575424575424</c:v>
                </c:pt>
                <c:pt idx="755">
                  <c:v>0.75524475524475521</c:v>
                </c:pt>
                <c:pt idx="756">
                  <c:v>0.75624375624375628</c:v>
                </c:pt>
                <c:pt idx="757">
                  <c:v>0.75724275724275725</c:v>
                </c:pt>
                <c:pt idx="758">
                  <c:v>0.75824175824175821</c:v>
                </c:pt>
                <c:pt idx="759">
                  <c:v>0.75924075924075929</c:v>
                </c:pt>
                <c:pt idx="760">
                  <c:v>0.76023976023976025</c:v>
                </c:pt>
                <c:pt idx="761">
                  <c:v>0.76123876123876122</c:v>
                </c:pt>
                <c:pt idx="762">
                  <c:v>0.76223776223776218</c:v>
                </c:pt>
                <c:pt idx="763">
                  <c:v>0.76323676323676326</c:v>
                </c:pt>
                <c:pt idx="764">
                  <c:v>0.76423576423576423</c:v>
                </c:pt>
                <c:pt idx="765">
                  <c:v>0.76523476523476519</c:v>
                </c:pt>
                <c:pt idx="766">
                  <c:v>0.76623376623376627</c:v>
                </c:pt>
                <c:pt idx="767">
                  <c:v>0.76723276723276723</c:v>
                </c:pt>
                <c:pt idx="768">
                  <c:v>0.7682317682317682</c:v>
                </c:pt>
                <c:pt idx="769">
                  <c:v>0.76923076923076927</c:v>
                </c:pt>
                <c:pt idx="770">
                  <c:v>0.77022977022977024</c:v>
                </c:pt>
                <c:pt idx="771">
                  <c:v>0.7712287712287712</c:v>
                </c:pt>
                <c:pt idx="772">
                  <c:v>0.77222777222777228</c:v>
                </c:pt>
                <c:pt idx="773">
                  <c:v>0.77322677322677325</c:v>
                </c:pt>
                <c:pt idx="774">
                  <c:v>0.77422577422577421</c:v>
                </c:pt>
                <c:pt idx="775">
                  <c:v>0.77522477522477518</c:v>
                </c:pt>
                <c:pt idx="776">
                  <c:v>0.77622377622377625</c:v>
                </c:pt>
                <c:pt idx="777">
                  <c:v>0.77722277722277722</c:v>
                </c:pt>
                <c:pt idx="778">
                  <c:v>0.77822177822177818</c:v>
                </c:pt>
                <c:pt idx="779">
                  <c:v>0.77922077922077926</c:v>
                </c:pt>
                <c:pt idx="780">
                  <c:v>0.78021978021978022</c:v>
                </c:pt>
                <c:pt idx="781">
                  <c:v>0.78121878121878119</c:v>
                </c:pt>
                <c:pt idx="782">
                  <c:v>0.78221778221778226</c:v>
                </c:pt>
                <c:pt idx="783">
                  <c:v>0.78321678321678323</c:v>
                </c:pt>
                <c:pt idx="784">
                  <c:v>0.7842157842157842</c:v>
                </c:pt>
                <c:pt idx="785">
                  <c:v>0.78521478521478516</c:v>
                </c:pt>
                <c:pt idx="786">
                  <c:v>0.78621378621378624</c:v>
                </c:pt>
                <c:pt idx="787">
                  <c:v>0.7872127872127872</c:v>
                </c:pt>
                <c:pt idx="788">
                  <c:v>0.78821178821178817</c:v>
                </c:pt>
                <c:pt idx="789">
                  <c:v>0.78921078921078924</c:v>
                </c:pt>
                <c:pt idx="790">
                  <c:v>0.79020979020979021</c:v>
                </c:pt>
                <c:pt idx="791">
                  <c:v>0.79120879120879117</c:v>
                </c:pt>
                <c:pt idx="792">
                  <c:v>0.79220779220779225</c:v>
                </c:pt>
                <c:pt idx="793">
                  <c:v>0.79320679320679321</c:v>
                </c:pt>
                <c:pt idx="794">
                  <c:v>0.79420579420579418</c:v>
                </c:pt>
                <c:pt idx="795">
                  <c:v>0.79520479520479526</c:v>
                </c:pt>
                <c:pt idx="796">
                  <c:v>0.79620379620379622</c:v>
                </c:pt>
                <c:pt idx="797">
                  <c:v>0.79720279720279719</c:v>
                </c:pt>
                <c:pt idx="798">
                  <c:v>0.79820179820179815</c:v>
                </c:pt>
                <c:pt idx="799">
                  <c:v>0.79920079920079923</c:v>
                </c:pt>
                <c:pt idx="800">
                  <c:v>0.80019980019980019</c:v>
                </c:pt>
                <c:pt idx="801">
                  <c:v>0.80119880119880116</c:v>
                </c:pt>
                <c:pt idx="802">
                  <c:v>0.80219780219780223</c:v>
                </c:pt>
                <c:pt idx="803">
                  <c:v>0.8031968031968032</c:v>
                </c:pt>
                <c:pt idx="804">
                  <c:v>0.80419580419580416</c:v>
                </c:pt>
                <c:pt idx="805">
                  <c:v>0.80519480519480524</c:v>
                </c:pt>
                <c:pt idx="806">
                  <c:v>0.80619380619380621</c:v>
                </c:pt>
                <c:pt idx="807">
                  <c:v>0.80719280719280717</c:v>
                </c:pt>
                <c:pt idx="808">
                  <c:v>0.80819180819180814</c:v>
                </c:pt>
                <c:pt idx="809">
                  <c:v>0.80919080919080921</c:v>
                </c:pt>
                <c:pt idx="810">
                  <c:v>0.81018981018981018</c:v>
                </c:pt>
                <c:pt idx="811">
                  <c:v>0.81118881118881114</c:v>
                </c:pt>
                <c:pt idx="812">
                  <c:v>0.81218781218781222</c:v>
                </c:pt>
                <c:pt idx="813">
                  <c:v>0.81318681318681318</c:v>
                </c:pt>
                <c:pt idx="814">
                  <c:v>0.81418581418581415</c:v>
                </c:pt>
                <c:pt idx="815">
                  <c:v>0.81518481518481523</c:v>
                </c:pt>
                <c:pt idx="816">
                  <c:v>0.81618381618381619</c:v>
                </c:pt>
                <c:pt idx="817">
                  <c:v>0.81718281718281716</c:v>
                </c:pt>
                <c:pt idx="818">
                  <c:v>0.81818181818181823</c:v>
                </c:pt>
                <c:pt idx="819">
                  <c:v>0.8191808191808192</c:v>
                </c:pt>
                <c:pt idx="820">
                  <c:v>0.82017982017982016</c:v>
                </c:pt>
                <c:pt idx="821">
                  <c:v>0.82117882117882113</c:v>
                </c:pt>
                <c:pt idx="822">
                  <c:v>0.8221778221778222</c:v>
                </c:pt>
                <c:pt idx="823">
                  <c:v>0.82317682317682317</c:v>
                </c:pt>
                <c:pt idx="824">
                  <c:v>0.82417582417582413</c:v>
                </c:pt>
                <c:pt idx="825">
                  <c:v>0.82517482517482521</c:v>
                </c:pt>
                <c:pt idx="826">
                  <c:v>0.82617382617382618</c:v>
                </c:pt>
                <c:pt idx="827">
                  <c:v>0.82717282717282714</c:v>
                </c:pt>
                <c:pt idx="828">
                  <c:v>0.82817182817182822</c:v>
                </c:pt>
                <c:pt idx="829">
                  <c:v>0.82917082917082918</c:v>
                </c:pt>
                <c:pt idx="830">
                  <c:v>0.83016983016983015</c:v>
                </c:pt>
                <c:pt idx="831">
                  <c:v>0.83116883116883122</c:v>
                </c:pt>
                <c:pt idx="832">
                  <c:v>0.83216783216783219</c:v>
                </c:pt>
                <c:pt idx="833">
                  <c:v>0.83316683316683315</c:v>
                </c:pt>
                <c:pt idx="834">
                  <c:v>0.83416583416583412</c:v>
                </c:pt>
                <c:pt idx="835">
                  <c:v>0.8351648351648352</c:v>
                </c:pt>
                <c:pt idx="836">
                  <c:v>0.83616383616383616</c:v>
                </c:pt>
                <c:pt idx="837">
                  <c:v>0.83716283716283713</c:v>
                </c:pt>
                <c:pt idx="838">
                  <c:v>0.8381618381618382</c:v>
                </c:pt>
                <c:pt idx="839">
                  <c:v>0.83916083916083917</c:v>
                </c:pt>
                <c:pt idx="840">
                  <c:v>0.84015984015984013</c:v>
                </c:pt>
                <c:pt idx="841">
                  <c:v>0.84115884115884121</c:v>
                </c:pt>
                <c:pt idx="842">
                  <c:v>0.84215784215784217</c:v>
                </c:pt>
                <c:pt idx="843">
                  <c:v>0.84315684315684314</c:v>
                </c:pt>
                <c:pt idx="844">
                  <c:v>0.8441558441558441</c:v>
                </c:pt>
                <c:pt idx="845">
                  <c:v>0.84515484515484518</c:v>
                </c:pt>
                <c:pt idx="846">
                  <c:v>0.84615384615384615</c:v>
                </c:pt>
                <c:pt idx="847">
                  <c:v>0.84715284715284711</c:v>
                </c:pt>
                <c:pt idx="848">
                  <c:v>0.84815184815184819</c:v>
                </c:pt>
                <c:pt idx="849">
                  <c:v>0.84915084915084915</c:v>
                </c:pt>
                <c:pt idx="850">
                  <c:v>0.85014985014985012</c:v>
                </c:pt>
                <c:pt idx="851">
                  <c:v>0.85114885114885119</c:v>
                </c:pt>
                <c:pt idx="852">
                  <c:v>0.85214785214785216</c:v>
                </c:pt>
                <c:pt idx="853">
                  <c:v>0.85314685314685312</c:v>
                </c:pt>
                <c:pt idx="854">
                  <c:v>0.8541458541458542</c:v>
                </c:pt>
                <c:pt idx="855">
                  <c:v>0.85514485514485516</c:v>
                </c:pt>
                <c:pt idx="856">
                  <c:v>0.85614385614385613</c:v>
                </c:pt>
                <c:pt idx="857">
                  <c:v>0.8571428571428571</c:v>
                </c:pt>
                <c:pt idx="858">
                  <c:v>0.85814185814185817</c:v>
                </c:pt>
                <c:pt idx="859">
                  <c:v>0.85914085914085914</c:v>
                </c:pt>
                <c:pt idx="860">
                  <c:v>0.8601398601398601</c:v>
                </c:pt>
                <c:pt idx="861">
                  <c:v>0.86113886113886118</c:v>
                </c:pt>
                <c:pt idx="862">
                  <c:v>0.86213786213786214</c:v>
                </c:pt>
                <c:pt idx="863">
                  <c:v>0.86313686313686311</c:v>
                </c:pt>
                <c:pt idx="864">
                  <c:v>0.86413586413586418</c:v>
                </c:pt>
                <c:pt idx="865">
                  <c:v>0.86513486513486515</c:v>
                </c:pt>
                <c:pt idx="866">
                  <c:v>0.86613386613386611</c:v>
                </c:pt>
                <c:pt idx="867">
                  <c:v>0.86713286713286708</c:v>
                </c:pt>
                <c:pt idx="868">
                  <c:v>0.86813186813186816</c:v>
                </c:pt>
                <c:pt idx="869">
                  <c:v>0.86913086913086912</c:v>
                </c:pt>
                <c:pt idx="870">
                  <c:v>0.87012987012987009</c:v>
                </c:pt>
                <c:pt idx="871">
                  <c:v>0.87112887112887116</c:v>
                </c:pt>
                <c:pt idx="872">
                  <c:v>0.87212787212787213</c:v>
                </c:pt>
                <c:pt idx="873">
                  <c:v>0.87312687312687309</c:v>
                </c:pt>
                <c:pt idx="874">
                  <c:v>0.87412587412587417</c:v>
                </c:pt>
                <c:pt idx="875">
                  <c:v>0.87512487512487513</c:v>
                </c:pt>
                <c:pt idx="876">
                  <c:v>0.8761238761238761</c:v>
                </c:pt>
                <c:pt idx="877">
                  <c:v>0.87712287712287718</c:v>
                </c:pt>
                <c:pt idx="878">
                  <c:v>0.87812187812187814</c:v>
                </c:pt>
                <c:pt idx="879">
                  <c:v>0.87912087912087911</c:v>
                </c:pt>
                <c:pt idx="880">
                  <c:v>0.88011988011988007</c:v>
                </c:pt>
                <c:pt idx="881">
                  <c:v>0.88111888111888115</c:v>
                </c:pt>
                <c:pt idx="882">
                  <c:v>0.88211788211788211</c:v>
                </c:pt>
                <c:pt idx="883">
                  <c:v>0.88311688311688308</c:v>
                </c:pt>
                <c:pt idx="884">
                  <c:v>0.88411588411588415</c:v>
                </c:pt>
                <c:pt idx="885">
                  <c:v>0.88511488511488512</c:v>
                </c:pt>
                <c:pt idx="886">
                  <c:v>0.88611388611388608</c:v>
                </c:pt>
                <c:pt idx="887">
                  <c:v>0.88711288711288716</c:v>
                </c:pt>
                <c:pt idx="888">
                  <c:v>0.88811188811188813</c:v>
                </c:pt>
                <c:pt idx="889">
                  <c:v>0.88911088911088909</c:v>
                </c:pt>
                <c:pt idx="890">
                  <c:v>0.89010989010989006</c:v>
                </c:pt>
                <c:pt idx="891">
                  <c:v>0.89110889110889113</c:v>
                </c:pt>
                <c:pt idx="892">
                  <c:v>0.8921078921078921</c:v>
                </c:pt>
                <c:pt idx="893">
                  <c:v>0.89310689310689306</c:v>
                </c:pt>
                <c:pt idx="894">
                  <c:v>0.89410589410589414</c:v>
                </c:pt>
                <c:pt idx="895">
                  <c:v>0.8951048951048951</c:v>
                </c:pt>
                <c:pt idx="896">
                  <c:v>0.89610389610389607</c:v>
                </c:pt>
                <c:pt idx="897">
                  <c:v>0.89710289710289715</c:v>
                </c:pt>
                <c:pt idx="898">
                  <c:v>0.89810189810189811</c:v>
                </c:pt>
                <c:pt idx="899">
                  <c:v>0.89910089910089908</c:v>
                </c:pt>
                <c:pt idx="900">
                  <c:v>0.90009990009990015</c:v>
                </c:pt>
                <c:pt idx="901">
                  <c:v>0.90109890109890112</c:v>
                </c:pt>
                <c:pt idx="902">
                  <c:v>0.90209790209790208</c:v>
                </c:pt>
                <c:pt idx="903">
                  <c:v>0.90309690309690305</c:v>
                </c:pt>
                <c:pt idx="904">
                  <c:v>0.90409590409590412</c:v>
                </c:pt>
                <c:pt idx="905">
                  <c:v>0.90509490509490509</c:v>
                </c:pt>
                <c:pt idx="906">
                  <c:v>0.90609390609390605</c:v>
                </c:pt>
                <c:pt idx="907">
                  <c:v>0.90709290709290713</c:v>
                </c:pt>
                <c:pt idx="908">
                  <c:v>0.9080919080919081</c:v>
                </c:pt>
                <c:pt idx="909">
                  <c:v>0.90909090909090906</c:v>
                </c:pt>
                <c:pt idx="910">
                  <c:v>0.91008991008991014</c:v>
                </c:pt>
                <c:pt idx="911">
                  <c:v>0.9110889110889111</c:v>
                </c:pt>
                <c:pt idx="912">
                  <c:v>0.91208791208791207</c:v>
                </c:pt>
                <c:pt idx="913">
                  <c:v>0.91308691308691303</c:v>
                </c:pt>
                <c:pt idx="914">
                  <c:v>0.91408591408591411</c:v>
                </c:pt>
                <c:pt idx="915">
                  <c:v>0.91508491508491507</c:v>
                </c:pt>
                <c:pt idx="916">
                  <c:v>0.91608391608391604</c:v>
                </c:pt>
                <c:pt idx="917">
                  <c:v>0.91708291708291712</c:v>
                </c:pt>
                <c:pt idx="918">
                  <c:v>0.91808191808191808</c:v>
                </c:pt>
                <c:pt idx="919">
                  <c:v>0.91908091908091905</c:v>
                </c:pt>
                <c:pt idx="920">
                  <c:v>0.92007992007992012</c:v>
                </c:pt>
                <c:pt idx="921">
                  <c:v>0.92107892107892109</c:v>
                </c:pt>
                <c:pt idx="922">
                  <c:v>0.92207792207792205</c:v>
                </c:pt>
                <c:pt idx="923">
                  <c:v>0.92307692307692313</c:v>
                </c:pt>
                <c:pt idx="924">
                  <c:v>0.92407592407592409</c:v>
                </c:pt>
                <c:pt idx="925">
                  <c:v>0.92507492507492506</c:v>
                </c:pt>
                <c:pt idx="926">
                  <c:v>0.92607392607392602</c:v>
                </c:pt>
                <c:pt idx="927">
                  <c:v>0.9270729270729271</c:v>
                </c:pt>
                <c:pt idx="928">
                  <c:v>0.92807192807192807</c:v>
                </c:pt>
                <c:pt idx="929">
                  <c:v>0.92907092907092903</c:v>
                </c:pt>
                <c:pt idx="930">
                  <c:v>0.93006993006993011</c:v>
                </c:pt>
                <c:pt idx="931">
                  <c:v>0.93106893106893107</c:v>
                </c:pt>
                <c:pt idx="932">
                  <c:v>0.93206793206793204</c:v>
                </c:pt>
                <c:pt idx="933">
                  <c:v>0.93306693306693311</c:v>
                </c:pt>
                <c:pt idx="934">
                  <c:v>0.93406593406593408</c:v>
                </c:pt>
                <c:pt idx="935">
                  <c:v>0.93506493506493504</c:v>
                </c:pt>
                <c:pt idx="936">
                  <c:v>0.93606393606393601</c:v>
                </c:pt>
                <c:pt idx="937">
                  <c:v>0.93706293706293708</c:v>
                </c:pt>
                <c:pt idx="938">
                  <c:v>0.93806193806193805</c:v>
                </c:pt>
                <c:pt idx="939">
                  <c:v>0.93906093906093902</c:v>
                </c:pt>
                <c:pt idx="940">
                  <c:v>0.94005994005994009</c:v>
                </c:pt>
                <c:pt idx="941">
                  <c:v>0.94105894105894106</c:v>
                </c:pt>
                <c:pt idx="942">
                  <c:v>0.94205794205794202</c:v>
                </c:pt>
                <c:pt idx="943">
                  <c:v>0.9430569430569431</c:v>
                </c:pt>
                <c:pt idx="944">
                  <c:v>0.94405594405594406</c:v>
                </c:pt>
                <c:pt idx="945">
                  <c:v>0.94505494505494503</c:v>
                </c:pt>
                <c:pt idx="946">
                  <c:v>0.9460539460539461</c:v>
                </c:pt>
                <c:pt idx="947">
                  <c:v>0.94705294705294707</c:v>
                </c:pt>
                <c:pt idx="948">
                  <c:v>0.94805194805194803</c:v>
                </c:pt>
                <c:pt idx="949">
                  <c:v>0.949050949050949</c:v>
                </c:pt>
                <c:pt idx="950">
                  <c:v>0.95004995004995008</c:v>
                </c:pt>
                <c:pt idx="951">
                  <c:v>0.95104895104895104</c:v>
                </c:pt>
                <c:pt idx="952">
                  <c:v>0.95204795204795201</c:v>
                </c:pt>
                <c:pt idx="953">
                  <c:v>0.95304695304695308</c:v>
                </c:pt>
                <c:pt idx="954">
                  <c:v>0.95404595404595405</c:v>
                </c:pt>
                <c:pt idx="955">
                  <c:v>0.95504495504495501</c:v>
                </c:pt>
                <c:pt idx="956">
                  <c:v>0.95604395604395609</c:v>
                </c:pt>
                <c:pt idx="957">
                  <c:v>0.95704295704295705</c:v>
                </c:pt>
                <c:pt idx="958">
                  <c:v>0.95804195804195802</c:v>
                </c:pt>
                <c:pt idx="959">
                  <c:v>0.9590409590409591</c:v>
                </c:pt>
                <c:pt idx="960">
                  <c:v>0.96003996003996006</c:v>
                </c:pt>
                <c:pt idx="961">
                  <c:v>0.96103896103896103</c:v>
                </c:pt>
                <c:pt idx="962">
                  <c:v>0.96203796203796199</c:v>
                </c:pt>
                <c:pt idx="963">
                  <c:v>0.96303696303696307</c:v>
                </c:pt>
                <c:pt idx="964">
                  <c:v>0.96403596403596403</c:v>
                </c:pt>
                <c:pt idx="965">
                  <c:v>0.965034965034965</c:v>
                </c:pt>
                <c:pt idx="966">
                  <c:v>0.96603396603396607</c:v>
                </c:pt>
                <c:pt idx="967">
                  <c:v>0.96703296703296704</c:v>
                </c:pt>
                <c:pt idx="968">
                  <c:v>0.968031968031968</c:v>
                </c:pt>
                <c:pt idx="969">
                  <c:v>0.96903096903096908</c:v>
                </c:pt>
                <c:pt idx="970">
                  <c:v>0.97002997002997005</c:v>
                </c:pt>
                <c:pt idx="971">
                  <c:v>0.97102897102897101</c:v>
                </c:pt>
                <c:pt idx="972">
                  <c:v>0.97202797202797198</c:v>
                </c:pt>
                <c:pt idx="973">
                  <c:v>0.97302697302697305</c:v>
                </c:pt>
                <c:pt idx="974">
                  <c:v>0.97402597402597402</c:v>
                </c:pt>
                <c:pt idx="975">
                  <c:v>0.97502497502497498</c:v>
                </c:pt>
                <c:pt idx="976">
                  <c:v>0.97602397602397606</c:v>
                </c:pt>
                <c:pt idx="977">
                  <c:v>0.97702297702297702</c:v>
                </c:pt>
                <c:pt idx="978">
                  <c:v>0.97802197802197799</c:v>
                </c:pt>
                <c:pt idx="979">
                  <c:v>0.97902097902097907</c:v>
                </c:pt>
                <c:pt idx="980">
                  <c:v>0.98001998001998003</c:v>
                </c:pt>
                <c:pt idx="981">
                  <c:v>0.981018981018981</c:v>
                </c:pt>
                <c:pt idx="982">
                  <c:v>0.98201798201798207</c:v>
                </c:pt>
                <c:pt idx="983">
                  <c:v>0.98301698301698304</c:v>
                </c:pt>
                <c:pt idx="984">
                  <c:v>0.984015984015984</c:v>
                </c:pt>
                <c:pt idx="985">
                  <c:v>0.98501498501498497</c:v>
                </c:pt>
                <c:pt idx="986">
                  <c:v>0.98601398601398604</c:v>
                </c:pt>
                <c:pt idx="987">
                  <c:v>0.98701298701298701</c:v>
                </c:pt>
                <c:pt idx="988">
                  <c:v>0.98801198801198797</c:v>
                </c:pt>
                <c:pt idx="989">
                  <c:v>0.98901098901098905</c:v>
                </c:pt>
                <c:pt idx="990">
                  <c:v>0.99000999000999002</c:v>
                </c:pt>
                <c:pt idx="991">
                  <c:v>0.99100899100899098</c:v>
                </c:pt>
                <c:pt idx="992">
                  <c:v>0.99200799200799206</c:v>
                </c:pt>
                <c:pt idx="993">
                  <c:v>0.99300699300699302</c:v>
                </c:pt>
                <c:pt idx="994">
                  <c:v>0.99400599400599399</c:v>
                </c:pt>
                <c:pt idx="995">
                  <c:v>0.99500499500499495</c:v>
                </c:pt>
                <c:pt idx="996">
                  <c:v>0.99600399600399603</c:v>
                </c:pt>
                <c:pt idx="997">
                  <c:v>0.99700299700299699</c:v>
                </c:pt>
                <c:pt idx="998">
                  <c:v>0.99800199800199796</c:v>
                </c:pt>
                <c:pt idx="999">
                  <c:v>0.99900099900099903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8779808"/>
        <c:axId val="238780368"/>
      </c:scatterChart>
      <c:valAx>
        <c:axId val="238779808"/>
        <c:scaling>
          <c:orientation val="minMax"/>
          <c:max val="300"/>
          <c:min val="-30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Incremental Load (mg/day)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38780368"/>
        <c:crosses val="autoZero"/>
        <c:crossBetween val="midCat"/>
      </c:valAx>
      <c:valAx>
        <c:axId val="238780368"/>
        <c:scaling>
          <c:orientation val="minMax"/>
          <c:max val="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="0" i="0"/>
                </a:pPr>
                <a:r>
                  <a:rPr lang="en-US" b="0" i="0"/>
                  <a:t>Probability Less Than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crossAx val="238779808"/>
        <c:crossesAt val="-300"/>
        <c:crossBetween val="midCat"/>
        <c:majorUnit val="0.25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Binning!$AU$19:$AU$23</c:f>
                <c:numCache>
                  <c:formatCode>General</c:formatCode>
                  <c:ptCount val="5"/>
                  <c:pt idx="0">
                    <c:v>20.771422370872045</c:v>
                  </c:pt>
                  <c:pt idx="1">
                    <c:v>22.619317333702032</c:v>
                  </c:pt>
                  <c:pt idx="2">
                    <c:v>59.285829796220206</c:v>
                  </c:pt>
                  <c:pt idx="3">
                    <c:v>100.88633388808374</c:v>
                  </c:pt>
                  <c:pt idx="4">
                    <c:v>126.91920139778568</c:v>
                  </c:pt>
                </c:numCache>
              </c:numRef>
            </c:plus>
            <c:minus>
              <c:numRef>
                <c:f>Binning!$AT$19:$AT$23</c:f>
                <c:numCache>
                  <c:formatCode>General</c:formatCode>
                  <c:ptCount val="5"/>
                  <c:pt idx="0">
                    <c:v>11.672496421598169</c:v>
                  </c:pt>
                  <c:pt idx="1">
                    <c:v>11.599089455274084</c:v>
                  </c:pt>
                  <c:pt idx="2">
                    <c:v>63.202117140785759</c:v>
                  </c:pt>
                  <c:pt idx="3">
                    <c:v>99.294289456884684</c:v>
                  </c:pt>
                  <c:pt idx="4">
                    <c:v>128.33484708312193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Binning!$AN$12:$AN$16</c:f>
              <c:strCache>
                <c:ptCount val="5"/>
                <c:pt idx="0">
                  <c:v>Lake CdA to Post Falls</c:v>
                </c:pt>
                <c:pt idx="1">
                  <c:v>Post Falls to Barker Rd.</c:v>
                </c:pt>
                <c:pt idx="2">
                  <c:v>Barker Rd. to Trent Ave.</c:v>
                </c:pt>
                <c:pt idx="3">
                  <c:v>Trent Ave. to Spokane Gage</c:v>
                </c:pt>
                <c:pt idx="4">
                  <c:v>Spokane Gage to Nine Mile</c:v>
                </c:pt>
              </c:strCache>
            </c:strRef>
          </c:cat>
          <c:val>
            <c:numRef>
              <c:f>Binning!$AR$19:$AR$23</c:f>
              <c:numCache>
                <c:formatCode>General</c:formatCode>
                <c:ptCount val="5"/>
                <c:pt idx="0">
                  <c:v>-6.5468133989226809</c:v>
                </c:pt>
                <c:pt idx="1">
                  <c:v>-1.4292062397270249</c:v>
                </c:pt>
                <c:pt idx="2">
                  <c:v>157.48743846267681</c:v>
                </c:pt>
                <c:pt idx="3">
                  <c:v>-20.503326472820394</c:v>
                </c:pt>
                <c:pt idx="4">
                  <c:v>-46.333647795618781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9377344"/>
        <c:axId val="239377904"/>
      </c:barChart>
      <c:catAx>
        <c:axId val="23937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377904"/>
        <c:crossesAt val="-200"/>
        <c:auto val="1"/>
        <c:lblAlgn val="ctr"/>
        <c:lblOffset val="100"/>
        <c:noMultiLvlLbl val="0"/>
      </c:catAx>
      <c:valAx>
        <c:axId val="239377904"/>
        <c:scaling>
          <c:orientation val="minMax"/>
          <c:max val="8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Load (mg/day)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37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Binning!$AU$19:$AU$23</c:f>
                <c:numCache>
                  <c:formatCode>General</c:formatCode>
                  <c:ptCount val="5"/>
                  <c:pt idx="0">
                    <c:v>20.771422370872045</c:v>
                  </c:pt>
                  <c:pt idx="1">
                    <c:v>22.619317333702032</c:v>
                  </c:pt>
                  <c:pt idx="2">
                    <c:v>59.285829796220206</c:v>
                  </c:pt>
                  <c:pt idx="3">
                    <c:v>100.88633388808374</c:v>
                  </c:pt>
                  <c:pt idx="4">
                    <c:v>126.91920139778568</c:v>
                  </c:pt>
                </c:numCache>
              </c:numRef>
            </c:plus>
            <c:minus>
              <c:numRef>
                <c:f>Binning!$AT$19:$AT$23</c:f>
                <c:numCache>
                  <c:formatCode>General</c:formatCode>
                  <c:ptCount val="5"/>
                  <c:pt idx="0">
                    <c:v>11.672496421598169</c:v>
                  </c:pt>
                  <c:pt idx="1">
                    <c:v>11.599089455274084</c:v>
                  </c:pt>
                  <c:pt idx="2">
                    <c:v>63.202117140785759</c:v>
                  </c:pt>
                  <c:pt idx="3">
                    <c:v>99.294289456884684</c:v>
                  </c:pt>
                  <c:pt idx="4">
                    <c:v>128.33484708312193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Binning!$AN$12:$AN$19</c:f>
              <c:strCache>
                <c:ptCount val="8"/>
                <c:pt idx="0">
                  <c:v>Lake CdA to Post Falls</c:v>
                </c:pt>
                <c:pt idx="1">
                  <c:v>Post Falls to Barker Rd.</c:v>
                </c:pt>
                <c:pt idx="2">
                  <c:v>Barker Rd. to Trent Ave.</c:v>
                </c:pt>
                <c:pt idx="3">
                  <c:v>Trent Ave. to Spokane Gage</c:v>
                </c:pt>
                <c:pt idx="4">
                  <c:v>Spokane Gage to Nine Mile</c:v>
                </c:pt>
                <c:pt idx="5">
                  <c:v>Stormwater</c:v>
                </c:pt>
                <c:pt idx="6">
                  <c:v>Average Point Source</c:v>
                </c:pt>
                <c:pt idx="7">
                  <c:v>Cumulative Point Sources</c:v>
                </c:pt>
              </c:strCache>
            </c:strRef>
          </c:cat>
          <c:val>
            <c:numRef>
              <c:f>Binning!$AR$19:$AR$26</c:f>
              <c:numCache>
                <c:formatCode>General</c:formatCode>
                <c:ptCount val="8"/>
                <c:pt idx="0">
                  <c:v>-6.5468133989226809</c:v>
                </c:pt>
                <c:pt idx="1">
                  <c:v>-1.4292062397270249</c:v>
                </c:pt>
                <c:pt idx="2">
                  <c:v>157.48743846267681</c:v>
                </c:pt>
                <c:pt idx="3">
                  <c:v>-20.503326472820394</c:v>
                </c:pt>
                <c:pt idx="4">
                  <c:v>-46.333647795618781</c:v>
                </c:pt>
                <c:pt idx="5">
                  <c:v>690</c:v>
                </c:pt>
                <c:pt idx="6">
                  <c:v>48.499174499999995</c:v>
                </c:pt>
                <c:pt idx="7">
                  <c:v>339.49422149999998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9380144"/>
        <c:axId val="239380704"/>
      </c:barChart>
      <c:catAx>
        <c:axId val="23938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380704"/>
        <c:crossesAt val="-200"/>
        <c:auto val="1"/>
        <c:lblAlgn val="ctr"/>
        <c:lblOffset val="100"/>
        <c:noMultiLvlLbl val="0"/>
      </c:catAx>
      <c:valAx>
        <c:axId val="239380704"/>
        <c:scaling>
          <c:orientation val="minMax"/>
          <c:max val="8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Load (mg/day)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380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3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Bias!$C$3:$C$64</c:f>
              <c:numCache>
                <c:formatCode>General</c:formatCode>
                <c:ptCount val="62"/>
                <c:pt idx="0">
                  <c:v>199.6</c:v>
                </c:pt>
                <c:pt idx="1">
                  <c:v>159.19999999999999</c:v>
                </c:pt>
                <c:pt idx="2">
                  <c:v>75.286999999999992</c:v>
                </c:pt>
                <c:pt idx="3">
                  <c:v>164.27199999999999</c:v>
                </c:pt>
                <c:pt idx="4">
                  <c:v>165.95400000000001</c:v>
                </c:pt>
                <c:pt idx="5">
                  <c:v>174.44399999999999</c:v>
                </c:pt>
                <c:pt idx="6">
                  <c:v>43.33100000000001</c:v>
                </c:pt>
                <c:pt idx="7">
                  <c:v>65.928000000000011</c:v>
                </c:pt>
                <c:pt idx="8">
                  <c:v>30.215000000000007</c:v>
                </c:pt>
                <c:pt idx="9">
                  <c:v>144</c:v>
                </c:pt>
                <c:pt idx="10">
                  <c:v>194.63899999999995</c:v>
                </c:pt>
                <c:pt idx="11">
                  <c:v>103.14599999999997</c:v>
                </c:pt>
                <c:pt idx="12">
                  <c:v>180.5</c:v>
                </c:pt>
                <c:pt idx="13">
                  <c:v>214.34299999999996</c:v>
                </c:pt>
                <c:pt idx="14">
                  <c:v>135.81600000000003</c:v>
                </c:pt>
                <c:pt idx="15">
                  <c:v>56.701000000000008</c:v>
                </c:pt>
                <c:pt idx="16">
                  <c:v>49.187999999999995</c:v>
                </c:pt>
                <c:pt idx="17">
                  <c:v>40.582999999999998</c:v>
                </c:pt>
                <c:pt idx="18">
                  <c:v>106.7</c:v>
                </c:pt>
                <c:pt idx="19">
                  <c:v>179.54800000000003</c:v>
                </c:pt>
                <c:pt idx="20">
                  <c:v>101.2</c:v>
                </c:pt>
                <c:pt idx="21">
                  <c:v>303.64799999999991</c:v>
                </c:pt>
                <c:pt idx="22">
                  <c:v>135.27199999999999</c:v>
                </c:pt>
                <c:pt idx="23">
                  <c:v>170.87400000000005</c:v>
                </c:pt>
                <c:pt idx="24">
                  <c:v>35.350999999999999</c:v>
                </c:pt>
                <c:pt idx="25">
                  <c:v>44.439000000000007</c:v>
                </c:pt>
                <c:pt idx="26">
                  <c:v>32.521999999999991</c:v>
                </c:pt>
                <c:pt idx="27">
                  <c:v>120.65</c:v>
                </c:pt>
                <c:pt idx="28">
                  <c:v>171.49300000000005</c:v>
                </c:pt>
                <c:pt idx="29">
                  <c:v>77.271000000000015</c:v>
                </c:pt>
                <c:pt idx="30">
                  <c:v>202.99800000000002</c:v>
                </c:pt>
                <c:pt idx="31">
                  <c:v>149</c:v>
                </c:pt>
                <c:pt idx="32">
                  <c:v>413.1520000000001</c:v>
                </c:pt>
                <c:pt idx="33">
                  <c:v>80.605999999999995</c:v>
                </c:pt>
                <c:pt idx="34">
                  <c:v>60.736000000000004</c:v>
                </c:pt>
                <c:pt idx="35">
                  <c:v>36.486000000000004</c:v>
                </c:pt>
                <c:pt idx="36">
                  <c:v>186.7</c:v>
                </c:pt>
                <c:pt idx="37">
                  <c:v>231.77800000000005</c:v>
                </c:pt>
                <c:pt idx="38">
                  <c:v>171.82299999999995</c:v>
                </c:pt>
                <c:pt idx="39">
                  <c:v>190.36299999999991</c:v>
                </c:pt>
                <c:pt idx="40">
                  <c:v>167</c:v>
                </c:pt>
                <c:pt idx="41">
                  <c:v>41.583999999999989</c:v>
                </c:pt>
                <c:pt idx="42">
                  <c:v>40.272999999999996</c:v>
                </c:pt>
                <c:pt idx="43">
                  <c:v>27.395000000000003</c:v>
                </c:pt>
                <c:pt idx="44">
                  <c:v>73.2</c:v>
                </c:pt>
                <c:pt idx="45">
                  <c:v>168.35399999999998</c:v>
                </c:pt>
                <c:pt idx="46">
                  <c:v>297.3</c:v>
                </c:pt>
                <c:pt idx="47">
                  <c:v>408.5209999999999</c:v>
                </c:pt>
                <c:pt idx="48">
                  <c:v>137.55399999999995</c:v>
                </c:pt>
                <c:pt idx="49">
                  <c:v>128.25</c:v>
                </c:pt>
                <c:pt idx="50">
                  <c:v>26.9</c:v>
                </c:pt>
                <c:pt idx="51">
                  <c:v>50.07200000000001</c:v>
                </c:pt>
                <c:pt idx="52">
                  <c:v>37.100999999999999</c:v>
                </c:pt>
                <c:pt idx="53">
                  <c:v>40.799999999999997</c:v>
                </c:pt>
                <c:pt idx="54">
                  <c:v>149.97799999999995</c:v>
                </c:pt>
                <c:pt idx="55">
                  <c:v>102.66900000000001</c:v>
                </c:pt>
                <c:pt idx="56">
                  <c:v>165.01299999999995</c:v>
                </c:pt>
                <c:pt idx="57">
                  <c:v>124.10399999999998</c:v>
                </c:pt>
                <c:pt idx="58">
                  <c:v>148.21099999999998</c:v>
                </c:pt>
                <c:pt idx="59">
                  <c:v>37.055000000000007</c:v>
                </c:pt>
                <c:pt idx="60">
                  <c:v>71.3</c:v>
                </c:pt>
                <c:pt idx="61">
                  <c:v>33.310000000000009</c:v>
                </c:pt>
              </c:numCache>
            </c:numRef>
          </c:xVal>
          <c:yVal>
            <c:numRef>
              <c:f>Bias!$G$3:$G$64</c:f>
              <c:numCache>
                <c:formatCode>General</c:formatCode>
                <c:ptCount val="62"/>
                <c:pt idx="0">
                  <c:v>45.200000000000017</c:v>
                </c:pt>
                <c:pt idx="1">
                  <c:v>41.5</c:v>
                </c:pt>
                <c:pt idx="2">
                  <c:v>30.672555555555547</c:v>
                </c:pt>
                <c:pt idx="3">
                  <c:v>44.644222222222183</c:v>
                </c:pt>
                <c:pt idx="4">
                  <c:v>42.09777777777785</c:v>
                </c:pt>
                <c:pt idx="5">
                  <c:v>35.201333333333366</c:v>
                </c:pt>
                <c:pt idx="6">
                  <c:v>18.455222222222218</c:v>
                </c:pt>
                <c:pt idx="7">
                  <c:v>25.833444444444453</c:v>
                </c:pt>
                <c:pt idx="8">
                  <c:v>15.614888888888892</c:v>
                </c:pt>
                <c:pt idx="9">
                  <c:v>44.900000000000006</c:v>
                </c:pt>
                <c:pt idx="10">
                  <c:v>45.302222222222184</c:v>
                </c:pt>
                <c:pt idx="11">
                  <c:v>7.5535555555555476</c:v>
                </c:pt>
                <c:pt idx="12">
                  <c:v>28.299999999999983</c:v>
                </c:pt>
                <c:pt idx="13">
                  <c:v>41.052000000000049</c:v>
                </c:pt>
                <c:pt idx="14">
                  <c:v>20.758666666666699</c:v>
                </c:pt>
                <c:pt idx="15">
                  <c:v>1.3133333333333272</c:v>
                </c:pt>
                <c:pt idx="16">
                  <c:v>-1.8219999999999992</c:v>
                </c:pt>
                <c:pt idx="17">
                  <c:v>21.085888888888896</c:v>
                </c:pt>
                <c:pt idx="18">
                  <c:v>9.1000000000000085</c:v>
                </c:pt>
                <c:pt idx="19">
                  <c:v>41.790555555555585</c:v>
                </c:pt>
                <c:pt idx="20">
                  <c:v>9.0999999999999943</c:v>
                </c:pt>
                <c:pt idx="21">
                  <c:v>45.70855555555562</c:v>
                </c:pt>
                <c:pt idx="22">
                  <c:v>16.953333333333362</c:v>
                </c:pt>
                <c:pt idx="23">
                  <c:v>19.230777777777831</c:v>
                </c:pt>
                <c:pt idx="24">
                  <c:v>4.4344444444444431</c:v>
                </c:pt>
                <c:pt idx="25">
                  <c:v>12.450888888888885</c:v>
                </c:pt>
                <c:pt idx="26">
                  <c:v>5.2985555555555575</c:v>
                </c:pt>
                <c:pt idx="27">
                  <c:v>29.900000000000006</c:v>
                </c:pt>
                <c:pt idx="28">
                  <c:v>45.091777777777835</c:v>
                </c:pt>
                <c:pt idx="29">
                  <c:v>18.737111111111098</c:v>
                </c:pt>
                <c:pt idx="30">
                  <c:v>45.718444444444458</c:v>
                </c:pt>
                <c:pt idx="31">
                  <c:v>19</c:v>
                </c:pt>
                <c:pt idx="32">
                  <c:v>29.331000000000245</c:v>
                </c:pt>
                <c:pt idx="33">
                  <c:v>3.649222222222221</c:v>
                </c:pt>
                <c:pt idx="34">
                  <c:v>0.11111111111111427</c:v>
                </c:pt>
                <c:pt idx="35">
                  <c:v>3.7955555555555565</c:v>
                </c:pt>
                <c:pt idx="36">
                  <c:v>32.200000000000017</c:v>
                </c:pt>
                <c:pt idx="37">
                  <c:v>45.457888888888931</c:v>
                </c:pt>
                <c:pt idx="38">
                  <c:v>31.157666666666671</c:v>
                </c:pt>
                <c:pt idx="39">
                  <c:v>36.109444444444364</c:v>
                </c:pt>
                <c:pt idx="40">
                  <c:v>32.299999999999997</c:v>
                </c:pt>
                <c:pt idx="41">
                  <c:v>2.8073333333333341</c:v>
                </c:pt>
                <c:pt idx="42">
                  <c:v>7.7336666666666698</c:v>
                </c:pt>
                <c:pt idx="43">
                  <c:v>5.0769999999999991</c:v>
                </c:pt>
                <c:pt idx="44">
                  <c:v>-2.1000000000000014</c:v>
                </c:pt>
                <c:pt idx="45">
                  <c:v>-13.766888888888928</c:v>
                </c:pt>
                <c:pt idx="46">
                  <c:v>25.155444444444356</c:v>
                </c:pt>
                <c:pt idx="47">
                  <c:v>51.064333333333252</c:v>
                </c:pt>
                <c:pt idx="48">
                  <c:v>-10.728999999999985</c:v>
                </c:pt>
                <c:pt idx="49">
                  <c:v>9.0067777777777707</c:v>
                </c:pt>
                <c:pt idx="50">
                  <c:v>0.35</c:v>
                </c:pt>
                <c:pt idx="51">
                  <c:v>-1.3213333333333352</c:v>
                </c:pt>
                <c:pt idx="52">
                  <c:v>3.152222222222222</c:v>
                </c:pt>
                <c:pt idx="53">
                  <c:v>4.0999999999999996</c:v>
                </c:pt>
                <c:pt idx="54">
                  <c:v>-12.077666666666701</c:v>
                </c:pt>
                <c:pt idx="55">
                  <c:v>-13.906333333333322</c:v>
                </c:pt>
                <c:pt idx="56">
                  <c:v>-21.029666666666728</c:v>
                </c:pt>
                <c:pt idx="57">
                  <c:v>-10.606555555555538</c:v>
                </c:pt>
                <c:pt idx="58">
                  <c:v>19.656999999999982</c:v>
                </c:pt>
                <c:pt idx="59">
                  <c:v>2.1688888888888886</c:v>
                </c:pt>
                <c:pt idx="60">
                  <c:v>-5.1000000000000014</c:v>
                </c:pt>
                <c:pt idx="61">
                  <c:v>3.0044444444444443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4043312"/>
        <c:axId val="234045552"/>
      </c:scatterChart>
      <c:valAx>
        <c:axId val="234043312"/>
        <c:scaling>
          <c:orientation val="minMax"/>
          <c:max val="17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chemeClr val="tx1"/>
                    </a:solidFill>
                  </a:rPr>
                  <a:t>Noncorrected PCB Concentration (pg/l)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045552"/>
        <c:crossesAt val="-30"/>
        <c:crossBetween val="midCat"/>
      </c:valAx>
      <c:valAx>
        <c:axId val="234045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chemeClr val="tx1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sz="1200" b="1">
                    <a:solidFill>
                      <a:schemeClr val="tx1"/>
                    </a:solidFill>
                  </a:rPr>
                  <a:t> PCB Concentration (pg/l)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0433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3"/>
          <c:order val="0"/>
          <c:tx>
            <c:v>Exclude &lt;3x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0.61530555555555555"/>
                  <c:y val="0.1065001855134600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Bias!$C$3:$C$64</c:f>
              <c:numCache>
                <c:formatCode>General</c:formatCode>
                <c:ptCount val="62"/>
                <c:pt idx="0">
                  <c:v>199.6</c:v>
                </c:pt>
                <c:pt idx="1">
                  <c:v>159.19999999999999</c:v>
                </c:pt>
                <c:pt idx="2">
                  <c:v>75.286999999999992</c:v>
                </c:pt>
                <c:pt idx="3">
                  <c:v>164.27199999999999</c:v>
                </c:pt>
                <c:pt idx="4">
                  <c:v>165.95400000000001</c:v>
                </c:pt>
                <c:pt idx="5">
                  <c:v>174.44399999999999</c:v>
                </c:pt>
                <c:pt idx="6">
                  <c:v>43.33100000000001</c:v>
                </c:pt>
                <c:pt idx="7">
                  <c:v>65.928000000000011</c:v>
                </c:pt>
                <c:pt idx="8">
                  <c:v>30.215000000000007</c:v>
                </c:pt>
                <c:pt idx="9">
                  <c:v>144</c:v>
                </c:pt>
                <c:pt idx="10">
                  <c:v>194.63899999999995</c:v>
                </c:pt>
                <c:pt idx="11">
                  <c:v>103.14599999999997</c:v>
                </c:pt>
                <c:pt idx="12">
                  <c:v>180.5</c:v>
                </c:pt>
                <c:pt idx="13">
                  <c:v>214.34299999999996</c:v>
                </c:pt>
                <c:pt idx="14">
                  <c:v>135.81600000000003</c:v>
                </c:pt>
                <c:pt idx="15">
                  <c:v>56.701000000000008</c:v>
                </c:pt>
                <c:pt idx="16">
                  <c:v>49.187999999999995</c:v>
                </c:pt>
                <c:pt idx="17">
                  <c:v>40.582999999999998</c:v>
                </c:pt>
                <c:pt idx="18">
                  <c:v>106.7</c:v>
                </c:pt>
                <c:pt idx="19">
                  <c:v>179.54800000000003</c:v>
                </c:pt>
                <c:pt idx="20">
                  <c:v>101.2</c:v>
                </c:pt>
                <c:pt idx="21">
                  <c:v>303.64799999999991</c:v>
                </c:pt>
                <c:pt idx="22">
                  <c:v>135.27199999999999</c:v>
                </c:pt>
                <c:pt idx="23">
                  <c:v>170.87400000000005</c:v>
                </c:pt>
                <c:pt idx="24">
                  <c:v>35.350999999999999</c:v>
                </c:pt>
                <c:pt idx="25">
                  <c:v>44.439000000000007</c:v>
                </c:pt>
                <c:pt idx="26">
                  <c:v>32.521999999999991</c:v>
                </c:pt>
                <c:pt idx="27">
                  <c:v>120.65</c:v>
                </c:pt>
                <c:pt idx="28">
                  <c:v>171.49300000000005</c:v>
                </c:pt>
                <c:pt idx="29">
                  <c:v>77.271000000000015</c:v>
                </c:pt>
                <c:pt idx="30">
                  <c:v>202.99800000000002</c:v>
                </c:pt>
                <c:pt idx="31">
                  <c:v>149</c:v>
                </c:pt>
                <c:pt idx="32">
                  <c:v>413.1520000000001</c:v>
                </c:pt>
                <c:pt idx="33">
                  <c:v>80.605999999999995</c:v>
                </c:pt>
                <c:pt idx="34">
                  <c:v>60.736000000000004</c:v>
                </c:pt>
                <c:pt idx="35">
                  <c:v>36.486000000000004</c:v>
                </c:pt>
                <c:pt idx="36">
                  <c:v>186.7</c:v>
                </c:pt>
                <c:pt idx="37">
                  <c:v>231.77800000000005</c:v>
                </c:pt>
                <c:pt idx="38">
                  <c:v>171.82299999999995</c:v>
                </c:pt>
                <c:pt idx="39">
                  <c:v>190.36299999999991</c:v>
                </c:pt>
                <c:pt idx="40">
                  <c:v>167</c:v>
                </c:pt>
                <c:pt idx="41">
                  <c:v>41.583999999999989</c:v>
                </c:pt>
                <c:pt idx="42">
                  <c:v>40.272999999999996</c:v>
                </c:pt>
                <c:pt idx="43">
                  <c:v>27.395000000000003</c:v>
                </c:pt>
                <c:pt idx="44">
                  <c:v>73.2</c:v>
                </c:pt>
                <c:pt idx="45">
                  <c:v>168.35399999999998</c:v>
                </c:pt>
                <c:pt idx="46">
                  <c:v>297.3</c:v>
                </c:pt>
                <c:pt idx="47">
                  <c:v>408.5209999999999</c:v>
                </c:pt>
                <c:pt idx="48">
                  <c:v>137.55399999999995</c:v>
                </c:pt>
                <c:pt idx="49">
                  <c:v>128.25</c:v>
                </c:pt>
                <c:pt idx="50">
                  <c:v>26.9</c:v>
                </c:pt>
                <c:pt idx="51">
                  <c:v>50.07200000000001</c:v>
                </c:pt>
                <c:pt idx="52">
                  <c:v>37.100999999999999</c:v>
                </c:pt>
                <c:pt idx="53">
                  <c:v>40.799999999999997</c:v>
                </c:pt>
                <c:pt idx="54">
                  <c:v>149.97799999999995</c:v>
                </c:pt>
                <c:pt idx="55">
                  <c:v>102.66900000000001</c:v>
                </c:pt>
                <c:pt idx="56">
                  <c:v>165.01299999999995</c:v>
                </c:pt>
                <c:pt idx="57">
                  <c:v>124.10399999999998</c:v>
                </c:pt>
                <c:pt idx="58">
                  <c:v>148.21099999999998</c:v>
                </c:pt>
                <c:pt idx="59">
                  <c:v>37.055000000000007</c:v>
                </c:pt>
                <c:pt idx="60">
                  <c:v>71.3</c:v>
                </c:pt>
                <c:pt idx="61">
                  <c:v>33.310000000000009</c:v>
                </c:pt>
              </c:numCache>
            </c:numRef>
          </c:xVal>
          <c:yVal>
            <c:numRef>
              <c:f>Bias!$D$3:$D$64</c:f>
              <c:numCache>
                <c:formatCode>General</c:formatCode>
                <c:ptCount val="62"/>
                <c:pt idx="0">
                  <c:v>197.4</c:v>
                </c:pt>
                <c:pt idx="1">
                  <c:v>156.5</c:v>
                </c:pt>
                <c:pt idx="2">
                  <c:v>64.072999999999993</c:v>
                </c:pt>
                <c:pt idx="3">
                  <c:v>162.75299999999996</c:v>
                </c:pt>
                <c:pt idx="4">
                  <c:v>164.33200000000002</c:v>
                </c:pt>
                <c:pt idx="5">
                  <c:v>167.48199999999997</c:v>
                </c:pt>
                <c:pt idx="6">
                  <c:v>27.558999999999997</c:v>
                </c:pt>
                <c:pt idx="7">
                  <c:v>53.446000000000012</c:v>
                </c:pt>
                <c:pt idx="8">
                  <c:v>18.627000000000002</c:v>
                </c:pt>
                <c:pt idx="9">
                  <c:v>144</c:v>
                </c:pt>
                <c:pt idx="10">
                  <c:v>192.74999999999997</c:v>
                </c:pt>
                <c:pt idx="11">
                  <c:v>66.218999999999994</c:v>
                </c:pt>
                <c:pt idx="12">
                  <c:v>162.69999999999999</c:v>
                </c:pt>
                <c:pt idx="13">
                  <c:v>207.28699999999995</c:v>
                </c:pt>
                <c:pt idx="14">
                  <c:v>116.94500000000001</c:v>
                </c:pt>
                <c:pt idx="15">
                  <c:v>16.533999999999999</c:v>
                </c:pt>
                <c:pt idx="16">
                  <c:v>9.1219999999999981</c:v>
                </c:pt>
                <c:pt idx="17">
                  <c:v>30.740000000000006</c:v>
                </c:pt>
                <c:pt idx="18">
                  <c:v>73.2</c:v>
                </c:pt>
                <c:pt idx="19">
                  <c:v>178.64400000000001</c:v>
                </c:pt>
                <c:pt idx="20">
                  <c:v>67.099999999999994</c:v>
                </c:pt>
                <c:pt idx="21">
                  <c:v>302.75899999999996</c:v>
                </c:pt>
                <c:pt idx="22">
                  <c:v>109.66200000000002</c:v>
                </c:pt>
                <c:pt idx="23">
                  <c:v>151.48400000000004</c:v>
                </c:pt>
                <c:pt idx="24">
                  <c:v>8.5489999999999995</c:v>
                </c:pt>
                <c:pt idx="25">
                  <c:v>22.059999999999995</c:v>
                </c:pt>
                <c:pt idx="26">
                  <c:v>10.619000000000002</c:v>
                </c:pt>
                <c:pt idx="27">
                  <c:v>106.4</c:v>
                </c:pt>
                <c:pt idx="28">
                  <c:v>171.49300000000005</c:v>
                </c:pt>
                <c:pt idx="29">
                  <c:v>52.528999999999989</c:v>
                </c:pt>
                <c:pt idx="30">
                  <c:v>202.99800000000002</c:v>
                </c:pt>
                <c:pt idx="31">
                  <c:v>124.4</c:v>
                </c:pt>
                <c:pt idx="32">
                  <c:v>398.9670000000001</c:v>
                </c:pt>
                <c:pt idx="33">
                  <c:v>46.973000000000013</c:v>
                </c:pt>
                <c:pt idx="34">
                  <c:v>19.329000000000001</c:v>
                </c:pt>
                <c:pt idx="35">
                  <c:v>9.1110000000000007</c:v>
                </c:pt>
                <c:pt idx="36">
                  <c:v>171.9</c:v>
                </c:pt>
                <c:pt idx="37">
                  <c:v>227.92800000000003</c:v>
                </c:pt>
                <c:pt idx="38">
                  <c:v>158.20899999999997</c:v>
                </c:pt>
                <c:pt idx="39">
                  <c:v>181.13299999999995</c:v>
                </c:pt>
                <c:pt idx="40">
                  <c:v>157.5</c:v>
                </c:pt>
                <c:pt idx="41">
                  <c:v>10.719000000000001</c:v>
                </c:pt>
                <c:pt idx="42">
                  <c:v>16.748000000000001</c:v>
                </c:pt>
                <c:pt idx="43">
                  <c:v>7.3579999999999997</c:v>
                </c:pt>
                <c:pt idx="44">
                  <c:v>28</c:v>
                </c:pt>
                <c:pt idx="45">
                  <c:v>97.35599999999998</c:v>
                </c:pt>
                <c:pt idx="46">
                  <c:v>264.57599999999996</c:v>
                </c:pt>
                <c:pt idx="47">
                  <c:v>399.00999999999988</c:v>
                </c:pt>
                <c:pt idx="48">
                  <c:v>73.750000000000014</c:v>
                </c:pt>
                <c:pt idx="49">
                  <c:v>94.623999999999995</c:v>
                </c:pt>
                <c:pt idx="50">
                  <c:v>1.21</c:v>
                </c:pt>
                <c:pt idx="51">
                  <c:v>19.181999999999999</c:v>
                </c:pt>
                <c:pt idx="52">
                  <c:v>6.6039999999999992</c:v>
                </c:pt>
                <c:pt idx="53">
                  <c:v>9.1999999999999993</c:v>
                </c:pt>
                <c:pt idx="54">
                  <c:v>83.893999999999977</c:v>
                </c:pt>
                <c:pt idx="55">
                  <c:v>35.446999999999996</c:v>
                </c:pt>
                <c:pt idx="56">
                  <c:v>86.107999999999976</c:v>
                </c:pt>
                <c:pt idx="57">
                  <c:v>58.492000000000012</c:v>
                </c:pt>
                <c:pt idx="58">
                  <c:v>120.32</c:v>
                </c:pt>
                <c:pt idx="59">
                  <c:v>10.279</c:v>
                </c:pt>
                <c:pt idx="60">
                  <c:v>16.7</c:v>
                </c:pt>
                <c:pt idx="61">
                  <c:v>5.09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4589248"/>
        <c:axId val="204591488"/>
      </c:scatterChart>
      <c:valAx>
        <c:axId val="204589248"/>
        <c:scaling>
          <c:orientation val="minMax"/>
          <c:max val="17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>
                    <a:solidFill>
                      <a:schemeClr val="tx1"/>
                    </a:solidFill>
                  </a:rPr>
                  <a:t>Noncorrected PCB Concentration (pg/l)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591488"/>
        <c:crossesAt val="-30"/>
        <c:crossBetween val="midCat"/>
      </c:valAx>
      <c:valAx>
        <c:axId val="204591488"/>
        <c:scaling>
          <c:orientation val="minMax"/>
          <c:max val="2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Blank Correxted </a:t>
                </a:r>
                <a:r>
                  <a:rPr lang="en-US" sz="1100" b="1">
                    <a:solidFill>
                      <a:schemeClr val="tx1"/>
                    </a:solidFill>
                  </a:rPr>
                  <a:t>Concentration (pg/l)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5892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0.1480605861767279"/>
          <c:y val="0.22251308900523561"/>
          <c:w val="0.17655555555555555"/>
          <c:h val="7.36261697654285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Subtract Max (Field, Lab)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0.61530555555555555"/>
                  <c:y val="0.1326781959846642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Bias!$C$3:$C$64</c:f>
              <c:numCache>
                <c:formatCode>General</c:formatCode>
                <c:ptCount val="62"/>
                <c:pt idx="0">
                  <c:v>199.6</c:v>
                </c:pt>
                <c:pt idx="1">
                  <c:v>159.19999999999999</c:v>
                </c:pt>
                <c:pt idx="2">
                  <c:v>75.286999999999992</c:v>
                </c:pt>
                <c:pt idx="3">
                  <c:v>164.27199999999999</c:v>
                </c:pt>
                <c:pt idx="4">
                  <c:v>165.95400000000001</c:v>
                </c:pt>
                <c:pt idx="5">
                  <c:v>174.44399999999999</c:v>
                </c:pt>
                <c:pt idx="6">
                  <c:v>43.33100000000001</c:v>
                </c:pt>
                <c:pt idx="7">
                  <c:v>65.928000000000011</c:v>
                </c:pt>
                <c:pt idx="8">
                  <c:v>30.215000000000007</c:v>
                </c:pt>
                <c:pt idx="9">
                  <c:v>144</c:v>
                </c:pt>
                <c:pt idx="10">
                  <c:v>194.63899999999995</c:v>
                </c:pt>
                <c:pt idx="11">
                  <c:v>103.14599999999997</c:v>
                </c:pt>
                <c:pt idx="12">
                  <c:v>180.5</c:v>
                </c:pt>
                <c:pt idx="13">
                  <c:v>214.34299999999996</c:v>
                </c:pt>
                <c:pt idx="14">
                  <c:v>135.81600000000003</c:v>
                </c:pt>
                <c:pt idx="15">
                  <c:v>56.701000000000008</c:v>
                </c:pt>
                <c:pt idx="16">
                  <c:v>49.187999999999995</c:v>
                </c:pt>
                <c:pt idx="17">
                  <c:v>40.582999999999998</c:v>
                </c:pt>
                <c:pt idx="18">
                  <c:v>106.7</c:v>
                </c:pt>
                <c:pt idx="19">
                  <c:v>179.54800000000003</c:v>
                </c:pt>
                <c:pt idx="20">
                  <c:v>101.2</c:v>
                </c:pt>
                <c:pt idx="21">
                  <c:v>303.64799999999991</c:v>
                </c:pt>
                <c:pt idx="22">
                  <c:v>135.27199999999999</c:v>
                </c:pt>
                <c:pt idx="23">
                  <c:v>170.87400000000005</c:v>
                </c:pt>
                <c:pt idx="24">
                  <c:v>35.350999999999999</c:v>
                </c:pt>
                <c:pt idx="25">
                  <c:v>44.439000000000007</c:v>
                </c:pt>
                <c:pt idx="26">
                  <c:v>32.521999999999991</c:v>
                </c:pt>
                <c:pt idx="27">
                  <c:v>120.65</c:v>
                </c:pt>
                <c:pt idx="28">
                  <c:v>171.49300000000005</c:v>
                </c:pt>
                <c:pt idx="29">
                  <c:v>77.271000000000015</c:v>
                </c:pt>
                <c:pt idx="30">
                  <c:v>202.99800000000002</c:v>
                </c:pt>
                <c:pt idx="31">
                  <c:v>149</c:v>
                </c:pt>
                <c:pt idx="32">
                  <c:v>413.1520000000001</c:v>
                </c:pt>
                <c:pt idx="33">
                  <c:v>80.605999999999995</c:v>
                </c:pt>
                <c:pt idx="34">
                  <c:v>60.736000000000004</c:v>
                </c:pt>
                <c:pt idx="35">
                  <c:v>36.486000000000004</c:v>
                </c:pt>
                <c:pt idx="36">
                  <c:v>186.7</c:v>
                </c:pt>
                <c:pt idx="37">
                  <c:v>231.77800000000005</c:v>
                </c:pt>
                <c:pt idx="38">
                  <c:v>171.82299999999995</c:v>
                </c:pt>
                <c:pt idx="39">
                  <c:v>190.36299999999991</c:v>
                </c:pt>
                <c:pt idx="40">
                  <c:v>167</c:v>
                </c:pt>
                <c:pt idx="41">
                  <c:v>41.583999999999989</c:v>
                </c:pt>
                <c:pt idx="42">
                  <c:v>40.272999999999996</c:v>
                </c:pt>
                <c:pt idx="43">
                  <c:v>27.395000000000003</c:v>
                </c:pt>
                <c:pt idx="44">
                  <c:v>73.2</c:v>
                </c:pt>
                <c:pt idx="45">
                  <c:v>168.35399999999998</c:v>
                </c:pt>
                <c:pt idx="46">
                  <c:v>297.3</c:v>
                </c:pt>
                <c:pt idx="47">
                  <c:v>408.5209999999999</c:v>
                </c:pt>
                <c:pt idx="48">
                  <c:v>137.55399999999995</c:v>
                </c:pt>
                <c:pt idx="49">
                  <c:v>128.25</c:v>
                </c:pt>
                <c:pt idx="50">
                  <c:v>26.9</c:v>
                </c:pt>
                <c:pt idx="51">
                  <c:v>50.07200000000001</c:v>
                </c:pt>
                <c:pt idx="52">
                  <c:v>37.100999999999999</c:v>
                </c:pt>
                <c:pt idx="53">
                  <c:v>40.799999999999997</c:v>
                </c:pt>
                <c:pt idx="54">
                  <c:v>149.97799999999995</c:v>
                </c:pt>
                <c:pt idx="55">
                  <c:v>102.66900000000001</c:v>
                </c:pt>
                <c:pt idx="56">
                  <c:v>165.01299999999995</c:v>
                </c:pt>
                <c:pt idx="57">
                  <c:v>124.10399999999998</c:v>
                </c:pt>
                <c:pt idx="58">
                  <c:v>148.21099999999998</c:v>
                </c:pt>
                <c:pt idx="59">
                  <c:v>37.055000000000007</c:v>
                </c:pt>
                <c:pt idx="60">
                  <c:v>71.3</c:v>
                </c:pt>
                <c:pt idx="61">
                  <c:v>33.310000000000009</c:v>
                </c:pt>
              </c:numCache>
            </c:numRef>
          </c:xVal>
          <c:yVal>
            <c:numRef>
              <c:f>Bias!$E$3:$E$64</c:f>
              <c:numCache>
                <c:formatCode>General</c:formatCode>
                <c:ptCount val="62"/>
                <c:pt idx="0">
                  <c:v>152.19999999999999</c:v>
                </c:pt>
                <c:pt idx="1">
                  <c:v>115</c:v>
                </c:pt>
                <c:pt idx="2">
                  <c:v>33.400444444444446</c:v>
                </c:pt>
                <c:pt idx="3">
                  <c:v>118.10877777777777</c:v>
                </c:pt>
                <c:pt idx="4">
                  <c:v>122.23422222222217</c:v>
                </c:pt>
                <c:pt idx="5">
                  <c:v>132.2806666666666</c:v>
                </c:pt>
                <c:pt idx="6">
                  <c:v>9.1037777777777791</c:v>
                </c:pt>
                <c:pt idx="7">
                  <c:v>27.612555555555559</c:v>
                </c:pt>
                <c:pt idx="8">
                  <c:v>3.012111111111111</c:v>
                </c:pt>
                <c:pt idx="9">
                  <c:v>99.1</c:v>
                </c:pt>
                <c:pt idx="10">
                  <c:v>147.44777777777779</c:v>
                </c:pt>
                <c:pt idx="11">
                  <c:v>58.665444444444447</c:v>
                </c:pt>
                <c:pt idx="12">
                  <c:v>134.4</c:v>
                </c:pt>
                <c:pt idx="13">
                  <c:v>166.2349999999999</c:v>
                </c:pt>
                <c:pt idx="14">
                  <c:v>96.186333333333309</c:v>
                </c:pt>
                <c:pt idx="15">
                  <c:v>15.220666666666672</c:v>
                </c:pt>
                <c:pt idx="16">
                  <c:v>10.943999999999997</c:v>
                </c:pt>
                <c:pt idx="17">
                  <c:v>9.65411111111111</c:v>
                </c:pt>
                <c:pt idx="18">
                  <c:v>64.099999999999994</c:v>
                </c:pt>
                <c:pt idx="19">
                  <c:v>136.85344444444442</c:v>
                </c:pt>
                <c:pt idx="20">
                  <c:v>58</c:v>
                </c:pt>
                <c:pt idx="21">
                  <c:v>257.05044444444434</c:v>
                </c:pt>
                <c:pt idx="22">
                  <c:v>92.708666666666659</c:v>
                </c:pt>
                <c:pt idx="23">
                  <c:v>132.25322222222221</c:v>
                </c:pt>
                <c:pt idx="24">
                  <c:v>4.1145555555555564</c:v>
                </c:pt>
                <c:pt idx="25">
                  <c:v>9.60911111111111</c:v>
                </c:pt>
                <c:pt idx="26">
                  <c:v>5.3204444444444441</c:v>
                </c:pt>
                <c:pt idx="27">
                  <c:v>76.5</c:v>
                </c:pt>
                <c:pt idx="28">
                  <c:v>126.40122222222222</c:v>
                </c:pt>
                <c:pt idx="29">
                  <c:v>33.791888888888892</c:v>
                </c:pt>
                <c:pt idx="30">
                  <c:v>157.27955555555556</c:v>
                </c:pt>
                <c:pt idx="31">
                  <c:v>105.4</c:v>
                </c:pt>
                <c:pt idx="32">
                  <c:v>369.63599999999985</c:v>
                </c:pt>
                <c:pt idx="33">
                  <c:v>43.323777777777792</c:v>
                </c:pt>
                <c:pt idx="34">
                  <c:v>19.217888888888886</c:v>
                </c:pt>
                <c:pt idx="35">
                  <c:v>5.3154444444444442</c:v>
                </c:pt>
                <c:pt idx="36">
                  <c:v>139.69999999999999</c:v>
                </c:pt>
                <c:pt idx="37">
                  <c:v>182.47011111111109</c:v>
                </c:pt>
                <c:pt idx="38">
                  <c:v>127.0513333333333</c:v>
                </c:pt>
                <c:pt idx="39">
                  <c:v>145.02355555555559</c:v>
                </c:pt>
                <c:pt idx="40">
                  <c:v>125.2</c:v>
                </c:pt>
                <c:pt idx="41">
                  <c:v>7.9116666666666671</c:v>
                </c:pt>
                <c:pt idx="42">
                  <c:v>9.0143333333333313</c:v>
                </c:pt>
                <c:pt idx="43">
                  <c:v>2.2810000000000006</c:v>
                </c:pt>
                <c:pt idx="44">
                  <c:v>30.1</c:v>
                </c:pt>
                <c:pt idx="45">
                  <c:v>111.12288888888891</c:v>
                </c:pt>
                <c:pt idx="46">
                  <c:v>239.42055555555561</c:v>
                </c:pt>
                <c:pt idx="47">
                  <c:v>347.94566666666663</c:v>
                </c:pt>
                <c:pt idx="48">
                  <c:v>84.478999999999999</c:v>
                </c:pt>
                <c:pt idx="49">
                  <c:v>85.617222222222225</c:v>
                </c:pt>
                <c:pt idx="50">
                  <c:v>0.86</c:v>
                </c:pt>
                <c:pt idx="51">
                  <c:v>20.503333333333334</c:v>
                </c:pt>
                <c:pt idx="52">
                  <c:v>3.4517777777777772</c:v>
                </c:pt>
                <c:pt idx="53">
                  <c:v>5.0999999999999996</c:v>
                </c:pt>
                <c:pt idx="54">
                  <c:v>95.971666666666678</c:v>
                </c:pt>
                <c:pt idx="55">
                  <c:v>49.353333333333318</c:v>
                </c:pt>
                <c:pt idx="56">
                  <c:v>107.1376666666667</c:v>
                </c:pt>
                <c:pt idx="57">
                  <c:v>69.098555555555549</c:v>
                </c:pt>
                <c:pt idx="58">
                  <c:v>100.66300000000001</c:v>
                </c:pt>
                <c:pt idx="59">
                  <c:v>8.1101111111111113</c:v>
                </c:pt>
                <c:pt idx="60">
                  <c:v>21.8</c:v>
                </c:pt>
                <c:pt idx="61">
                  <c:v>2.0855555555555556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6019248"/>
        <c:axId val="236017568"/>
      </c:scatterChart>
      <c:valAx>
        <c:axId val="236019248"/>
        <c:scaling>
          <c:orientation val="minMax"/>
          <c:max val="17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>
                    <a:solidFill>
                      <a:schemeClr val="tx1"/>
                    </a:solidFill>
                  </a:rPr>
                  <a:t>Noncorrected PCB Concentration (pg/l)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017568"/>
        <c:crossesAt val="-30"/>
        <c:crossBetween val="midCat"/>
      </c:valAx>
      <c:valAx>
        <c:axId val="236017568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Blank Correxted </a:t>
                </a:r>
                <a:r>
                  <a:rPr lang="en-US" sz="1100" b="1">
                    <a:solidFill>
                      <a:schemeClr val="tx1"/>
                    </a:solidFill>
                  </a:rPr>
                  <a:t>Concentration (pg/l)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0192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7.3060586176727907E-2"/>
          <c:y val="0.18324607329842932"/>
          <c:w val="0.47054549431321085"/>
          <c:h val="0.125982190707836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15048118985127"/>
          <c:y val="5.0925925925925923E-2"/>
          <c:w val="0.83129396325459315"/>
          <c:h val="0.6990740740740740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Sheet1!$C$4:$C$10</c:f>
              <c:numCache>
                <c:formatCode>General</c:formatCode>
                <c:ptCount val="7"/>
                <c:pt idx="0">
                  <c:v>58</c:v>
                </c:pt>
                <c:pt idx="1">
                  <c:v>74</c:v>
                </c:pt>
                <c:pt idx="2">
                  <c:v>78</c:v>
                </c:pt>
                <c:pt idx="3">
                  <c:v>83</c:v>
                </c:pt>
                <c:pt idx="4">
                  <c:v>92</c:v>
                </c:pt>
                <c:pt idx="5">
                  <c:v>101.7</c:v>
                </c:pt>
                <c:pt idx="6">
                  <c:v>112</c:v>
                </c:pt>
              </c:numCache>
            </c:numRef>
          </c:xVal>
          <c:yVal>
            <c:numRef>
              <c:f>Sheet1!$D$4:$D$10</c:f>
              <c:numCache>
                <c:formatCode>General</c:formatCode>
                <c:ptCount val="7"/>
                <c:pt idx="0">
                  <c:v>156.5</c:v>
                </c:pt>
                <c:pt idx="1">
                  <c:v>162.75299999999999</c:v>
                </c:pt>
                <c:pt idx="2">
                  <c:v>164.33199999999999</c:v>
                </c:pt>
                <c:pt idx="3">
                  <c:v>167.482</c:v>
                </c:pt>
                <c:pt idx="4">
                  <c:v>27.559000000000001</c:v>
                </c:pt>
                <c:pt idx="5">
                  <c:v>53.445999999999998</c:v>
                </c:pt>
                <c:pt idx="6">
                  <c:v>18.626999999999999</c:v>
                </c:pt>
              </c:numCache>
            </c:numRef>
          </c:yVal>
          <c:smooth val="0"/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Sheet1!$C$4:$C$10</c:f>
              <c:numCache>
                <c:formatCode>General</c:formatCode>
                <c:ptCount val="7"/>
                <c:pt idx="0">
                  <c:v>58</c:v>
                </c:pt>
                <c:pt idx="1">
                  <c:v>74</c:v>
                </c:pt>
                <c:pt idx="2">
                  <c:v>78</c:v>
                </c:pt>
                <c:pt idx="3">
                  <c:v>83</c:v>
                </c:pt>
                <c:pt idx="4">
                  <c:v>92</c:v>
                </c:pt>
                <c:pt idx="5">
                  <c:v>101.7</c:v>
                </c:pt>
                <c:pt idx="6">
                  <c:v>112</c:v>
                </c:pt>
              </c:numCache>
            </c:numRef>
          </c:xVal>
          <c:yVal>
            <c:numRef>
              <c:f>Sheet1!$E$4:$E$10</c:f>
              <c:numCache>
                <c:formatCode>General</c:formatCode>
                <c:ptCount val="7"/>
                <c:pt idx="0">
                  <c:v>197.4</c:v>
                </c:pt>
                <c:pt idx="1">
                  <c:v>162.69999999999999</c:v>
                </c:pt>
                <c:pt idx="2">
                  <c:v>207.28700000000001</c:v>
                </c:pt>
                <c:pt idx="3">
                  <c:v>116.94499999999999</c:v>
                </c:pt>
                <c:pt idx="4">
                  <c:v>16.533999999999999</c:v>
                </c:pt>
                <c:pt idx="5">
                  <c:v>9.1219999999999999</c:v>
                </c:pt>
                <c:pt idx="6">
                  <c:v>30.74</c:v>
                </c:pt>
              </c:numCache>
            </c:numRef>
          </c:yVal>
          <c:smooth val="0"/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Sheet1!$C$4:$C$10</c:f>
              <c:numCache>
                <c:formatCode>General</c:formatCode>
                <c:ptCount val="7"/>
                <c:pt idx="0">
                  <c:v>58</c:v>
                </c:pt>
                <c:pt idx="1">
                  <c:v>74</c:v>
                </c:pt>
                <c:pt idx="2">
                  <c:v>78</c:v>
                </c:pt>
                <c:pt idx="3">
                  <c:v>83</c:v>
                </c:pt>
                <c:pt idx="4">
                  <c:v>92</c:v>
                </c:pt>
                <c:pt idx="5">
                  <c:v>101.7</c:v>
                </c:pt>
                <c:pt idx="6">
                  <c:v>112</c:v>
                </c:pt>
              </c:numCache>
            </c:numRef>
          </c:xVal>
          <c:yVal>
            <c:numRef>
              <c:f>Sheet1!$F$4:$F$10</c:f>
              <c:numCache>
                <c:formatCode>General</c:formatCode>
                <c:ptCount val="7"/>
                <c:pt idx="0">
                  <c:v>192.75</c:v>
                </c:pt>
                <c:pt idx="1">
                  <c:v>144</c:v>
                </c:pt>
                <c:pt idx="2">
                  <c:v>109.66200000000001</c:v>
                </c:pt>
                <c:pt idx="3">
                  <c:v>151.48400000000001</c:v>
                </c:pt>
                <c:pt idx="4">
                  <c:v>8.5489999999999995</c:v>
                </c:pt>
                <c:pt idx="5">
                  <c:v>22.06</c:v>
                </c:pt>
                <c:pt idx="6">
                  <c:v>10.619</c:v>
                </c:pt>
              </c:numCache>
            </c:numRef>
          </c:yVal>
          <c:smooth val="0"/>
        </c:ser>
        <c:ser>
          <c:idx val="3"/>
          <c:order val="3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Sheet1!$C$4:$C$10</c:f>
              <c:numCache>
                <c:formatCode>General</c:formatCode>
                <c:ptCount val="7"/>
                <c:pt idx="0">
                  <c:v>58</c:v>
                </c:pt>
                <c:pt idx="1">
                  <c:v>74</c:v>
                </c:pt>
                <c:pt idx="2">
                  <c:v>78</c:v>
                </c:pt>
                <c:pt idx="3">
                  <c:v>83</c:v>
                </c:pt>
                <c:pt idx="4">
                  <c:v>92</c:v>
                </c:pt>
                <c:pt idx="5">
                  <c:v>101.7</c:v>
                </c:pt>
                <c:pt idx="6">
                  <c:v>112</c:v>
                </c:pt>
              </c:numCache>
            </c:numRef>
          </c:xVal>
          <c:yVal>
            <c:numRef>
              <c:f>Sheet1!$G$4:$G$10</c:f>
              <c:numCache>
                <c:formatCode>General</c:formatCode>
                <c:ptCount val="7"/>
                <c:pt idx="0">
                  <c:v>178.64400000000001</c:v>
                </c:pt>
                <c:pt idx="1">
                  <c:v>302.75900000000001</c:v>
                </c:pt>
                <c:pt idx="2">
                  <c:v>124.4</c:v>
                </c:pt>
                <c:pt idx="3">
                  <c:v>398.96699999999998</c:v>
                </c:pt>
                <c:pt idx="4">
                  <c:v>46.972999999999999</c:v>
                </c:pt>
                <c:pt idx="5">
                  <c:v>19.329000000000001</c:v>
                </c:pt>
                <c:pt idx="6">
                  <c:v>9.1110000000000007</c:v>
                </c:pt>
              </c:numCache>
            </c:numRef>
          </c:yVal>
          <c:smooth val="0"/>
        </c:ser>
        <c:ser>
          <c:idx val="4"/>
          <c:order val="4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Sheet1!$C$4:$C$10</c:f>
              <c:numCache>
                <c:formatCode>General</c:formatCode>
                <c:ptCount val="7"/>
                <c:pt idx="0">
                  <c:v>58</c:v>
                </c:pt>
                <c:pt idx="1">
                  <c:v>74</c:v>
                </c:pt>
                <c:pt idx="2">
                  <c:v>78</c:v>
                </c:pt>
                <c:pt idx="3">
                  <c:v>83</c:v>
                </c:pt>
                <c:pt idx="4">
                  <c:v>92</c:v>
                </c:pt>
                <c:pt idx="5">
                  <c:v>101.7</c:v>
                </c:pt>
                <c:pt idx="6">
                  <c:v>112</c:v>
                </c:pt>
              </c:numCache>
            </c:numRef>
          </c:xVal>
          <c:yVal>
            <c:numRef>
              <c:f>Sheet1!$H$4:$H$10</c:f>
              <c:numCache>
                <c:formatCode>General</c:formatCode>
                <c:ptCount val="7"/>
                <c:pt idx="0">
                  <c:v>171.49299999999999</c:v>
                </c:pt>
                <c:pt idx="1">
                  <c:v>202.99799999999999</c:v>
                </c:pt>
                <c:pt idx="2">
                  <c:v>106.4</c:v>
                </c:pt>
                <c:pt idx="3">
                  <c:v>157.5</c:v>
                </c:pt>
                <c:pt idx="4">
                  <c:v>10.718999999999999</c:v>
                </c:pt>
                <c:pt idx="5">
                  <c:v>16.748000000000001</c:v>
                </c:pt>
                <c:pt idx="6">
                  <c:v>7.3579999999999997</c:v>
                </c:pt>
              </c:numCache>
            </c:numRef>
          </c:yVal>
          <c:smooth val="0"/>
        </c:ser>
        <c:ser>
          <c:idx val="5"/>
          <c:order val="5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Sheet1!$C$4:$C$10</c:f>
              <c:numCache>
                <c:formatCode>General</c:formatCode>
                <c:ptCount val="7"/>
                <c:pt idx="0">
                  <c:v>58</c:v>
                </c:pt>
                <c:pt idx="1">
                  <c:v>74</c:v>
                </c:pt>
                <c:pt idx="2">
                  <c:v>78</c:v>
                </c:pt>
                <c:pt idx="3">
                  <c:v>83</c:v>
                </c:pt>
                <c:pt idx="4">
                  <c:v>92</c:v>
                </c:pt>
                <c:pt idx="5">
                  <c:v>101.7</c:v>
                </c:pt>
                <c:pt idx="6">
                  <c:v>112</c:v>
                </c:pt>
              </c:numCache>
            </c:numRef>
          </c:xVal>
          <c:yVal>
            <c:numRef>
              <c:f>Sheet1!$I$4:$I$10</c:f>
              <c:numCache>
                <c:formatCode>General</c:formatCode>
                <c:ptCount val="7"/>
                <c:pt idx="0">
                  <c:v>227.98</c:v>
                </c:pt>
                <c:pt idx="1">
                  <c:v>158.209</c:v>
                </c:pt>
                <c:pt idx="2">
                  <c:v>181.13300000000001</c:v>
                </c:pt>
                <c:pt idx="3">
                  <c:v>171.9</c:v>
                </c:pt>
                <c:pt idx="4">
                  <c:v>1.21</c:v>
                </c:pt>
                <c:pt idx="5">
                  <c:v>19.181999999999999</c:v>
                </c:pt>
                <c:pt idx="6">
                  <c:v>6.6040000000000001</c:v>
                </c:pt>
              </c:numCache>
            </c:numRef>
          </c:yVal>
          <c:smooth val="0"/>
        </c:ser>
        <c:ser>
          <c:idx val="6"/>
          <c:order val="6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Sheet1!$C$4:$C$10</c:f>
              <c:numCache>
                <c:formatCode>General</c:formatCode>
                <c:ptCount val="7"/>
                <c:pt idx="0">
                  <c:v>58</c:v>
                </c:pt>
                <c:pt idx="1">
                  <c:v>74</c:v>
                </c:pt>
                <c:pt idx="2">
                  <c:v>78</c:v>
                </c:pt>
                <c:pt idx="3">
                  <c:v>83</c:v>
                </c:pt>
                <c:pt idx="4">
                  <c:v>92</c:v>
                </c:pt>
                <c:pt idx="5">
                  <c:v>101.7</c:v>
                </c:pt>
                <c:pt idx="6">
                  <c:v>112</c:v>
                </c:pt>
              </c:numCache>
            </c:numRef>
          </c:xVal>
          <c:yVal>
            <c:numRef>
              <c:f>Sheet1!$J$4:$J$10</c:f>
              <c:numCache>
                <c:formatCode>General</c:formatCode>
                <c:ptCount val="7"/>
                <c:pt idx="0">
                  <c:v>97.355999999999995</c:v>
                </c:pt>
                <c:pt idx="1">
                  <c:v>399.01</c:v>
                </c:pt>
                <c:pt idx="2">
                  <c:v>73.75</c:v>
                </c:pt>
                <c:pt idx="3">
                  <c:v>94.623999999999995</c:v>
                </c:pt>
                <c:pt idx="4">
                  <c:v>28</c:v>
                </c:pt>
                <c:pt idx="5">
                  <c:v>16.7</c:v>
                </c:pt>
                <c:pt idx="6">
                  <c:v>5.09</c:v>
                </c:pt>
              </c:numCache>
            </c:numRef>
          </c:yVal>
          <c:smooth val="0"/>
        </c:ser>
        <c:ser>
          <c:idx val="7"/>
          <c:order val="7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Sheet1!$C$4:$C$10</c:f>
              <c:numCache>
                <c:formatCode>General</c:formatCode>
                <c:ptCount val="7"/>
                <c:pt idx="0">
                  <c:v>58</c:v>
                </c:pt>
                <c:pt idx="1">
                  <c:v>74</c:v>
                </c:pt>
                <c:pt idx="2">
                  <c:v>78</c:v>
                </c:pt>
                <c:pt idx="3">
                  <c:v>83</c:v>
                </c:pt>
                <c:pt idx="4">
                  <c:v>92</c:v>
                </c:pt>
                <c:pt idx="5">
                  <c:v>101.7</c:v>
                </c:pt>
                <c:pt idx="6">
                  <c:v>112</c:v>
                </c:pt>
              </c:numCache>
            </c:numRef>
          </c:xVal>
          <c:yVal>
            <c:numRef>
              <c:f>Sheet1!$K$4:$K$10</c:f>
              <c:numCache>
                <c:formatCode>General</c:formatCode>
                <c:ptCount val="7"/>
                <c:pt idx="0">
                  <c:v>83.894000000000005</c:v>
                </c:pt>
                <c:pt idx="1">
                  <c:v>86.108000000000004</c:v>
                </c:pt>
                <c:pt idx="2">
                  <c:v>58.491999999999997</c:v>
                </c:pt>
                <c:pt idx="3">
                  <c:v>120.32</c:v>
                </c:pt>
                <c:pt idx="4">
                  <c:v>10.279</c:v>
                </c:pt>
                <c:pt idx="5">
                  <c:v>9.1999999999999993</c:v>
                </c:pt>
              </c:numCache>
            </c:numRef>
          </c:yVal>
          <c:smooth val="0"/>
        </c:ser>
        <c:ser>
          <c:idx val="8"/>
          <c:order val="8"/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Sheet1!$C$4:$C$10</c:f>
              <c:numCache>
                <c:formatCode>General</c:formatCode>
                <c:ptCount val="7"/>
                <c:pt idx="0">
                  <c:v>58</c:v>
                </c:pt>
                <c:pt idx="1">
                  <c:v>74</c:v>
                </c:pt>
                <c:pt idx="2">
                  <c:v>78</c:v>
                </c:pt>
                <c:pt idx="3">
                  <c:v>83</c:v>
                </c:pt>
                <c:pt idx="4">
                  <c:v>92</c:v>
                </c:pt>
                <c:pt idx="5">
                  <c:v>101.7</c:v>
                </c:pt>
                <c:pt idx="6">
                  <c:v>112</c:v>
                </c:pt>
              </c:numCache>
            </c:numRef>
          </c:xVal>
          <c:yVal>
            <c:numRef>
              <c:f>Sheet1!$M$4:$M$10</c:f>
              <c:numCache>
                <c:formatCode>General</c:formatCode>
                <c:ptCount val="7"/>
                <c:pt idx="0">
                  <c:v>122.8</c:v>
                </c:pt>
                <c:pt idx="1">
                  <c:v>90.1</c:v>
                </c:pt>
                <c:pt idx="2">
                  <c:v>90.1</c:v>
                </c:pt>
                <c:pt idx="3">
                  <c:v>65.5</c:v>
                </c:pt>
                <c:pt idx="4">
                  <c:v>17.600000000000001</c:v>
                </c:pt>
                <c:pt idx="5">
                  <c:v>16.3</c:v>
                </c:pt>
                <c:pt idx="6">
                  <c:v>12.5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8203360"/>
        <c:axId val="238203920"/>
      </c:scatterChart>
      <c:valAx>
        <c:axId val="238203360"/>
        <c:scaling>
          <c:orientation val="minMax"/>
          <c:min val="55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38203920"/>
        <c:crosses val="autoZero"/>
        <c:crossBetween val="midCat"/>
      </c:valAx>
      <c:valAx>
        <c:axId val="238203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Total PCB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pg</a:t>
                </a:r>
                <a:r>
                  <a:rPr lang="en-US" dirty="0" smtClean="0"/>
                  <a:t>/L)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2033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15048118985127"/>
          <c:y val="5.0925925925925923E-2"/>
          <c:w val="0.83129396325459315"/>
          <c:h val="0.59394830854476532"/>
        </c:manualLayout>
      </c:layout>
      <c:barChart>
        <c:barDir val="col"/>
        <c:grouping val="clustered"/>
        <c:varyColors val="0"/>
        <c:ser>
          <c:idx val="1"/>
          <c:order val="0"/>
          <c:tx>
            <c:v>All Data</c:v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Binning!$AT$53:$AT$57</c:f>
              <c:strCache>
                <c:ptCount val="5"/>
                <c:pt idx="0">
                  <c:v>Coeur d’Alene to Post Falls</c:v>
                </c:pt>
                <c:pt idx="1">
                  <c:v>Post Falls to Barker Road</c:v>
                </c:pt>
                <c:pt idx="2">
                  <c:v>Barker Road to Trent Avenue</c:v>
                </c:pt>
                <c:pt idx="3">
                  <c:v>Trent Avenue to Spokane Gage</c:v>
                </c:pt>
                <c:pt idx="4">
                  <c:v>Spokane Gage to Nine Mile</c:v>
                </c:pt>
              </c:strCache>
            </c:strRef>
          </c:cat>
          <c:val>
            <c:numRef>
              <c:f>Binning!$AV$53:$AV$57</c:f>
              <c:numCache>
                <c:formatCode>General</c:formatCode>
                <c:ptCount val="5"/>
                <c:pt idx="0">
                  <c:v>10</c:v>
                </c:pt>
                <c:pt idx="1">
                  <c:v>-17</c:v>
                </c:pt>
                <c:pt idx="2">
                  <c:v>241</c:v>
                </c:pt>
                <c:pt idx="3">
                  <c:v>52</c:v>
                </c:pt>
                <c:pt idx="4">
                  <c:v>-900</c:v>
                </c:pt>
              </c:numCache>
            </c:numRef>
          </c:val>
        </c:ser>
        <c:ser>
          <c:idx val="2"/>
          <c:order val="1"/>
          <c:tx>
            <c:v>Outliers Excluded</c:v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Binning!$AT$53:$AT$57</c:f>
              <c:strCache>
                <c:ptCount val="5"/>
                <c:pt idx="0">
                  <c:v>Coeur d’Alene to Post Falls</c:v>
                </c:pt>
                <c:pt idx="1">
                  <c:v>Post Falls to Barker Road</c:v>
                </c:pt>
                <c:pt idx="2">
                  <c:v>Barker Road to Trent Avenue</c:v>
                </c:pt>
                <c:pt idx="3">
                  <c:v>Trent Avenue to Spokane Gage</c:v>
                </c:pt>
                <c:pt idx="4">
                  <c:v>Spokane Gage to Nine Mile</c:v>
                </c:pt>
              </c:strCache>
            </c:strRef>
          </c:cat>
          <c:val>
            <c:numRef>
              <c:f>Binning!$AW$53:$AW$57</c:f>
              <c:numCache>
                <c:formatCode>General</c:formatCode>
                <c:ptCount val="5"/>
                <c:pt idx="0">
                  <c:v>-0.5</c:v>
                </c:pt>
                <c:pt idx="1">
                  <c:v>1.3</c:v>
                </c:pt>
                <c:pt idx="2">
                  <c:v>166</c:v>
                </c:pt>
                <c:pt idx="3">
                  <c:v>-6</c:v>
                </c:pt>
                <c:pt idx="4">
                  <c:v>-57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8331856"/>
        <c:axId val="238332416"/>
      </c:barChart>
      <c:catAx>
        <c:axId val="23833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332416"/>
        <c:crosses val="autoZero"/>
        <c:auto val="1"/>
        <c:lblAlgn val="ctr"/>
        <c:lblOffset val="100"/>
        <c:noMultiLvlLbl val="0"/>
      </c:catAx>
      <c:valAx>
        <c:axId val="23833241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Incremental</a:t>
                </a:r>
                <a:r>
                  <a:rPr lang="en-US" sz="1600" baseline="0"/>
                  <a:t> Load (mg/day)</a:t>
                </a:r>
                <a:endParaRPr lang="en-US" sz="16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33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6769767517799"/>
          <c:y val="7.1672953809032422E-2"/>
          <c:w val="0.23270936853614016"/>
          <c:h val="0.177613628926375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en-US" sz="1400" b="0" dirty="0" smtClean="0"/>
              <a:t> </a:t>
            </a:r>
            <a:endParaRPr lang="en-US" sz="1400" b="0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'CDF Graphs'!$E$5</c:f>
              <c:strCache>
                <c:ptCount val="1"/>
                <c:pt idx="0">
                  <c:v>Lake CdA to Post Falls</c:v>
                </c:pt>
              </c:strCache>
            </c:strRef>
          </c:tx>
          <c:marker>
            <c:symbol val="none"/>
          </c:marker>
          <c:xVal>
            <c:numRef>
              <c:f>'CDF Graphs'!$D$6:$D$1005</c:f>
              <c:numCache>
                <c:formatCode>General</c:formatCode>
                <c:ptCount val="1000"/>
                <c:pt idx="0">
                  <c:v>-148.70367559548532</c:v>
                </c:pt>
                <c:pt idx="1">
                  <c:v>-126.4940116639364</c:v>
                </c:pt>
                <c:pt idx="2">
                  <c:v>-115.78274859560182</c:v>
                </c:pt>
                <c:pt idx="3">
                  <c:v>-115.7344508323218</c:v>
                </c:pt>
                <c:pt idx="4">
                  <c:v>-115.44734179528869</c:v>
                </c:pt>
                <c:pt idx="5">
                  <c:v>-104.91495721597636</c:v>
                </c:pt>
                <c:pt idx="6">
                  <c:v>-101.73135928320339</c:v>
                </c:pt>
                <c:pt idx="7">
                  <c:v>-100.61268846121727</c:v>
                </c:pt>
                <c:pt idx="8">
                  <c:v>-92.277445152292955</c:v>
                </c:pt>
                <c:pt idx="9">
                  <c:v>-88.84749432336055</c:v>
                </c:pt>
                <c:pt idx="10">
                  <c:v>-88.727483163497823</c:v>
                </c:pt>
                <c:pt idx="11">
                  <c:v>-88.410473590386701</c:v>
                </c:pt>
                <c:pt idx="12">
                  <c:v>-87.018016048586802</c:v>
                </c:pt>
                <c:pt idx="13">
                  <c:v>-86.121543591478982</c:v>
                </c:pt>
                <c:pt idx="14">
                  <c:v>-84.835754936849</c:v>
                </c:pt>
                <c:pt idx="15">
                  <c:v>-82.739281021531752</c:v>
                </c:pt>
                <c:pt idx="16">
                  <c:v>-82.395458069367763</c:v>
                </c:pt>
                <c:pt idx="17">
                  <c:v>-80.204473369982949</c:v>
                </c:pt>
                <c:pt idx="18">
                  <c:v>-79.968152162268467</c:v>
                </c:pt>
                <c:pt idx="19">
                  <c:v>-79.871597289494389</c:v>
                </c:pt>
                <c:pt idx="20">
                  <c:v>-79.297888173322491</c:v>
                </c:pt>
                <c:pt idx="21">
                  <c:v>-76.775321390098483</c:v>
                </c:pt>
                <c:pt idx="22">
                  <c:v>-76.485261978125251</c:v>
                </c:pt>
                <c:pt idx="23">
                  <c:v>-75.748488689845985</c:v>
                </c:pt>
                <c:pt idx="24">
                  <c:v>-75.041611970299883</c:v>
                </c:pt>
                <c:pt idx="25">
                  <c:v>-74.924552574444945</c:v>
                </c:pt>
                <c:pt idx="26">
                  <c:v>-74.742666489755678</c:v>
                </c:pt>
                <c:pt idx="27">
                  <c:v>-74.590430433008265</c:v>
                </c:pt>
                <c:pt idx="28">
                  <c:v>-74.512342730648356</c:v>
                </c:pt>
                <c:pt idx="29">
                  <c:v>-73.899491958676052</c:v>
                </c:pt>
                <c:pt idx="30">
                  <c:v>-72.374259074850102</c:v>
                </c:pt>
                <c:pt idx="31">
                  <c:v>-72.222992589860013</c:v>
                </c:pt>
                <c:pt idx="32">
                  <c:v>-69.87906094133244</c:v>
                </c:pt>
                <c:pt idx="33">
                  <c:v>-68.862515967186866</c:v>
                </c:pt>
                <c:pt idx="34">
                  <c:v>-68.548147976601442</c:v>
                </c:pt>
                <c:pt idx="35">
                  <c:v>-67.353343685674744</c:v>
                </c:pt>
                <c:pt idx="36">
                  <c:v>-67.299810435711677</c:v>
                </c:pt>
                <c:pt idx="37">
                  <c:v>-67.224773735540708</c:v>
                </c:pt>
                <c:pt idx="38">
                  <c:v>-67.222353531413034</c:v>
                </c:pt>
                <c:pt idx="39">
                  <c:v>-66.561116316055219</c:v>
                </c:pt>
                <c:pt idx="40">
                  <c:v>-66.13156176590077</c:v>
                </c:pt>
                <c:pt idx="41">
                  <c:v>-65.659091520224266</c:v>
                </c:pt>
                <c:pt idx="42">
                  <c:v>-65.560654731549633</c:v>
                </c:pt>
                <c:pt idx="43">
                  <c:v>-65.385964828057908</c:v>
                </c:pt>
                <c:pt idx="44">
                  <c:v>-65.280079104839587</c:v>
                </c:pt>
                <c:pt idx="45">
                  <c:v>-65.01711890566321</c:v>
                </c:pt>
                <c:pt idx="46">
                  <c:v>-63.8130263554701</c:v>
                </c:pt>
                <c:pt idx="47">
                  <c:v>-63.668425217191235</c:v>
                </c:pt>
                <c:pt idx="48">
                  <c:v>-62.987008010554788</c:v>
                </c:pt>
                <c:pt idx="49">
                  <c:v>-61.95579326889294</c:v>
                </c:pt>
                <c:pt idx="50">
                  <c:v>-61.404271535780694</c:v>
                </c:pt>
                <c:pt idx="51">
                  <c:v>-61.031208047094012</c:v>
                </c:pt>
                <c:pt idx="52">
                  <c:v>-60.538445348169894</c:v>
                </c:pt>
                <c:pt idx="53">
                  <c:v>-59.861385442792233</c:v>
                </c:pt>
                <c:pt idx="54">
                  <c:v>-58.804019676840959</c:v>
                </c:pt>
                <c:pt idx="55">
                  <c:v>-58.385450083809268</c:v>
                </c:pt>
                <c:pt idx="56">
                  <c:v>-58.26652016431693</c:v>
                </c:pt>
                <c:pt idx="57">
                  <c:v>-57.829978783812507</c:v>
                </c:pt>
                <c:pt idx="58">
                  <c:v>-57.752670677904391</c:v>
                </c:pt>
                <c:pt idx="59">
                  <c:v>-57.585165607988081</c:v>
                </c:pt>
                <c:pt idx="60">
                  <c:v>-57.555719245299933</c:v>
                </c:pt>
                <c:pt idx="61">
                  <c:v>-56.964482737692265</c:v>
                </c:pt>
                <c:pt idx="62">
                  <c:v>-56.758746660865512</c:v>
                </c:pt>
                <c:pt idx="63">
                  <c:v>-56.740802501534944</c:v>
                </c:pt>
                <c:pt idx="64">
                  <c:v>-56.669590119243722</c:v>
                </c:pt>
                <c:pt idx="65">
                  <c:v>-56.664151496180878</c:v>
                </c:pt>
                <c:pt idx="66">
                  <c:v>-56.390051412093044</c:v>
                </c:pt>
                <c:pt idx="67">
                  <c:v>-55.926761916580823</c:v>
                </c:pt>
                <c:pt idx="68">
                  <c:v>-54.319350300437435</c:v>
                </c:pt>
                <c:pt idx="69">
                  <c:v>-54.254515506847028</c:v>
                </c:pt>
                <c:pt idx="70">
                  <c:v>-54.171624734505038</c:v>
                </c:pt>
                <c:pt idx="71">
                  <c:v>-53.915657710081938</c:v>
                </c:pt>
                <c:pt idx="72">
                  <c:v>-53.893577934926562</c:v>
                </c:pt>
                <c:pt idx="73">
                  <c:v>-53.426235595692503</c:v>
                </c:pt>
                <c:pt idx="74">
                  <c:v>-53.382261256114298</c:v>
                </c:pt>
                <c:pt idx="75">
                  <c:v>-52.908024902641792</c:v>
                </c:pt>
                <c:pt idx="76">
                  <c:v>-52.871562126356679</c:v>
                </c:pt>
                <c:pt idx="77">
                  <c:v>-52.676224394062636</c:v>
                </c:pt>
                <c:pt idx="78">
                  <c:v>-52.516697129477741</c:v>
                </c:pt>
                <c:pt idx="79">
                  <c:v>-52.508856825151334</c:v>
                </c:pt>
                <c:pt idx="80">
                  <c:v>-52.089001491934781</c:v>
                </c:pt>
                <c:pt idx="81">
                  <c:v>-52.047436981189072</c:v>
                </c:pt>
                <c:pt idx="82">
                  <c:v>-51.823827982664504</c:v>
                </c:pt>
                <c:pt idx="83">
                  <c:v>-51.515540803085948</c:v>
                </c:pt>
                <c:pt idx="84">
                  <c:v>-51.449146144939569</c:v>
                </c:pt>
                <c:pt idx="85">
                  <c:v>-51.318535502620918</c:v>
                </c:pt>
                <c:pt idx="86">
                  <c:v>-51.246773287399726</c:v>
                </c:pt>
                <c:pt idx="87">
                  <c:v>-50.910900520185628</c:v>
                </c:pt>
                <c:pt idx="88">
                  <c:v>-50.855536109929965</c:v>
                </c:pt>
                <c:pt idx="89">
                  <c:v>-50.645215026779013</c:v>
                </c:pt>
                <c:pt idx="90">
                  <c:v>-50.599350877844657</c:v>
                </c:pt>
                <c:pt idx="91">
                  <c:v>-50.458897732164836</c:v>
                </c:pt>
                <c:pt idx="92">
                  <c:v>-49.557417526077494</c:v>
                </c:pt>
                <c:pt idx="93">
                  <c:v>-48.486204663565616</c:v>
                </c:pt>
                <c:pt idx="94">
                  <c:v>-48.36390500899028</c:v>
                </c:pt>
                <c:pt idx="95">
                  <c:v>-48.333716338653105</c:v>
                </c:pt>
                <c:pt idx="96">
                  <c:v>-48.310405126182808</c:v>
                </c:pt>
                <c:pt idx="97">
                  <c:v>-48.188812501455523</c:v>
                </c:pt>
                <c:pt idx="98">
                  <c:v>-48.122011957776465</c:v>
                </c:pt>
                <c:pt idx="99">
                  <c:v>-48.036000000053704</c:v>
                </c:pt>
                <c:pt idx="100">
                  <c:v>-47.992023231576198</c:v>
                </c:pt>
                <c:pt idx="101">
                  <c:v>-47.274181276303246</c:v>
                </c:pt>
                <c:pt idx="102">
                  <c:v>-47.272559535935777</c:v>
                </c:pt>
                <c:pt idx="103">
                  <c:v>-47.167201896821332</c:v>
                </c:pt>
                <c:pt idx="104">
                  <c:v>-47.068991675666872</c:v>
                </c:pt>
                <c:pt idx="105">
                  <c:v>-47.05579433511614</c:v>
                </c:pt>
                <c:pt idx="106">
                  <c:v>-46.968462417754871</c:v>
                </c:pt>
                <c:pt idx="107">
                  <c:v>-46.657208285244941</c:v>
                </c:pt>
                <c:pt idx="108">
                  <c:v>-46.136397519848082</c:v>
                </c:pt>
                <c:pt idx="109">
                  <c:v>-46.092815197727589</c:v>
                </c:pt>
                <c:pt idx="110">
                  <c:v>-45.779327632475592</c:v>
                </c:pt>
                <c:pt idx="111">
                  <c:v>-45.540260134627836</c:v>
                </c:pt>
                <c:pt idx="112">
                  <c:v>-45.375790752883034</c:v>
                </c:pt>
                <c:pt idx="113">
                  <c:v>-45.318366441840467</c:v>
                </c:pt>
                <c:pt idx="114">
                  <c:v>-45.171162090355814</c:v>
                </c:pt>
                <c:pt idx="115">
                  <c:v>-44.908382783877663</c:v>
                </c:pt>
                <c:pt idx="116">
                  <c:v>-44.281345238165628</c:v>
                </c:pt>
                <c:pt idx="117">
                  <c:v>-43.854457488418774</c:v>
                </c:pt>
                <c:pt idx="118">
                  <c:v>-43.796993183041593</c:v>
                </c:pt>
                <c:pt idx="119">
                  <c:v>-43.677814519821005</c:v>
                </c:pt>
                <c:pt idx="120">
                  <c:v>-43.639719156827773</c:v>
                </c:pt>
                <c:pt idx="121">
                  <c:v>-43.593141452573725</c:v>
                </c:pt>
                <c:pt idx="122">
                  <c:v>-43.580906315199613</c:v>
                </c:pt>
                <c:pt idx="123">
                  <c:v>-43.22665816718704</c:v>
                </c:pt>
                <c:pt idx="124">
                  <c:v>-43.168730071258018</c:v>
                </c:pt>
                <c:pt idx="125">
                  <c:v>-43.133459266977098</c:v>
                </c:pt>
                <c:pt idx="126">
                  <c:v>-43.055793418188927</c:v>
                </c:pt>
                <c:pt idx="127">
                  <c:v>-42.875426218989915</c:v>
                </c:pt>
                <c:pt idx="128">
                  <c:v>-42.798979034521686</c:v>
                </c:pt>
                <c:pt idx="129">
                  <c:v>-42.696064088816016</c:v>
                </c:pt>
                <c:pt idx="130">
                  <c:v>-42.680151643223006</c:v>
                </c:pt>
                <c:pt idx="131">
                  <c:v>-42.205897985778122</c:v>
                </c:pt>
                <c:pt idx="132">
                  <c:v>-42.13094749742362</c:v>
                </c:pt>
                <c:pt idx="133">
                  <c:v>-41.817561596997713</c:v>
                </c:pt>
                <c:pt idx="134">
                  <c:v>-41.480446007331906</c:v>
                </c:pt>
                <c:pt idx="135">
                  <c:v>-40.944457949498663</c:v>
                </c:pt>
                <c:pt idx="136">
                  <c:v>-40.660544128032107</c:v>
                </c:pt>
                <c:pt idx="137">
                  <c:v>-40.609742907804517</c:v>
                </c:pt>
                <c:pt idx="138">
                  <c:v>-39.981117031542716</c:v>
                </c:pt>
                <c:pt idx="139">
                  <c:v>-39.025895355224712</c:v>
                </c:pt>
                <c:pt idx="140">
                  <c:v>-38.997181258300074</c:v>
                </c:pt>
                <c:pt idx="141">
                  <c:v>-38.995517789210112</c:v>
                </c:pt>
                <c:pt idx="142">
                  <c:v>-38.976853409772112</c:v>
                </c:pt>
                <c:pt idx="143">
                  <c:v>-38.845736555412863</c:v>
                </c:pt>
                <c:pt idx="144">
                  <c:v>-38.677371016477814</c:v>
                </c:pt>
                <c:pt idx="145">
                  <c:v>-38.309712671212132</c:v>
                </c:pt>
                <c:pt idx="146">
                  <c:v>-38.309420735141195</c:v>
                </c:pt>
                <c:pt idx="147">
                  <c:v>-38.232327816346398</c:v>
                </c:pt>
                <c:pt idx="148">
                  <c:v>-38.053786796650577</c:v>
                </c:pt>
                <c:pt idx="149">
                  <c:v>-37.940859360553908</c:v>
                </c:pt>
                <c:pt idx="150">
                  <c:v>-37.916212426144313</c:v>
                </c:pt>
                <c:pt idx="151">
                  <c:v>-37.871947344424051</c:v>
                </c:pt>
                <c:pt idx="152">
                  <c:v>-37.808315798062416</c:v>
                </c:pt>
                <c:pt idx="153">
                  <c:v>-37.719085647230116</c:v>
                </c:pt>
                <c:pt idx="154">
                  <c:v>-37.091236735994769</c:v>
                </c:pt>
                <c:pt idx="155">
                  <c:v>-36.961129968870061</c:v>
                </c:pt>
                <c:pt idx="156">
                  <c:v>-36.762571712650825</c:v>
                </c:pt>
                <c:pt idx="157">
                  <c:v>-36.69115205239099</c:v>
                </c:pt>
                <c:pt idx="158">
                  <c:v>-36.682978557488568</c:v>
                </c:pt>
                <c:pt idx="159">
                  <c:v>-36.656172432090507</c:v>
                </c:pt>
                <c:pt idx="160">
                  <c:v>-36.4051267655299</c:v>
                </c:pt>
                <c:pt idx="161">
                  <c:v>-36.12706709180123</c:v>
                </c:pt>
                <c:pt idx="162">
                  <c:v>-36.091209128461919</c:v>
                </c:pt>
                <c:pt idx="163">
                  <c:v>-35.824751335866921</c:v>
                </c:pt>
                <c:pt idx="164">
                  <c:v>-35.811713063031128</c:v>
                </c:pt>
                <c:pt idx="165">
                  <c:v>-35.286117932154831</c:v>
                </c:pt>
                <c:pt idx="166">
                  <c:v>-35.15971836194359</c:v>
                </c:pt>
                <c:pt idx="167">
                  <c:v>-35.0896200839478</c:v>
                </c:pt>
                <c:pt idx="168">
                  <c:v>-35.07154322060611</c:v>
                </c:pt>
                <c:pt idx="169">
                  <c:v>-34.921073209642174</c:v>
                </c:pt>
                <c:pt idx="170">
                  <c:v>-34.800836848654811</c:v>
                </c:pt>
                <c:pt idx="171">
                  <c:v>-34.734948842155625</c:v>
                </c:pt>
                <c:pt idx="172">
                  <c:v>-34.645100659053419</c:v>
                </c:pt>
                <c:pt idx="173">
                  <c:v>-33.966514845001164</c:v>
                </c:pt>
                <c:pt idx="174">
                  <c:v>-33.877062319291646</c:v>
                </c:pt>
                <c:pt idx="175">
                  <c:v>-33.735707184478308</c:v>
                </c:pt>
                <c:pt idx="176">
                  <c:v>-33.45075461271712</c:v>
                </c:pt>
                <c:pt idx="177">
                  <c:v>-33.181174285541729</c:v>
                </c:pt>
                <c:pt idx="178">
                  <c:v>-32.905631453694731</c:v>
                </c:pt>
                <c:pt idx="179">
                  <c:v>-32.718722231329686</c:v>
                </c:pt>
                <c:pt idx="180">
                  <c:v>-32.632505400357623</c:v>
                </c:pt>
                <c:pt idx="181">
                  <c:v>-32.592029679674681</c:v>
                </c:pt>
                <c:pt idx="182">
                  <c:v>-32.351396022242916</c:v>
                </c:pt>
                <c:pt idx="183">
                  <c:v>-32.183939036682432</c:v>
                </c:pt>
                <c:pt idx="184">
                  <c:v>-32.151859871739887</c:v>
                </c:pt>
                <c:pt idx="185">
                  <c:v>-31.923194869345863</c:v>
                </c:pt>
                <c:pt idx="186">
                  <c:v>-31.792589774696207</c:v>
                </c:pt>
                <c:pt idx="187">
                  <c:v>-31.361540269865863</c:v>
                </c:pt>
                <c:pt idx="188">
                  <c:v>-31.254079781624036</c:v>
                </c:pt>
                <c:pt idx="189">
                  <c:v>-31.240064926640464</c:v>
                </c:pt>
                <c:pt idx="190">
                  <c:v>-31.178208876822488</c:v>
                </c:pt>
                <c:pt idx="191">
                  <c:v>-30.844437989900218</c:v>
                </c:pt>
                <c:pt idx="192">
                  <c:v>-30.775759949919475</c:v>
                </c:pt>
                <c:pt idx="193">
                  <c:v>-30.646343885248744</c:v>
                </c:pt>
                <c:pt idx="194">
                  <c:v>-30.242902344113631</c:v>
                </c:pt>
                <c:pt idx="195">
                  <c:v>-30.201038996129572</c:v>
                </c:pt>
                <c:pt idx="196">
                  <c:v>-30.18833726361099</c:v>
                </c:pt>
                <c:pt idx="197">
                  <c:v>-30.166556305084384</c:v>
                </c:pt>
                <c:pt idx="198">
                  <c:v>-29.882366801257525</c:v>
                </c:pt>
                <c:pt idx="199">
                  <c:v>-29.577326225600984</c:v>
                </c:pt>
                <c:pt idx="200">
                  <c:v>-29.416011628438635</c:v>
                </c:pt>
                <c:pt idx="201">
                  <c:v>-29.404168225027803</c:v>
                </c:pt>
                <c:pt idx="202">
                  <c:v>-29.145811637388142</c:v>
                </c:pt>
                <c:pt idx="203">
                  <c:v>-28.989736270325732</c:v>
                </c:pt>
                <c:pt idx="204">
                  <c:v>-28.967796498754687</c:v>
                </c:pt>
                <c:pt idx="205">
                  <c:v>-28.955694203904951</c:v>
                </c:pt>
                <c:pt idx="206">
                  <c:v>-28.871336917881784</c:v>
                </c:pt>
                <c:pt idx="207">
                  <c:v>-28.682842077165038</c:v>
                </c:pt>
                <c:pt idx="208">
                  <c:v>-28.60961037760843</c:v>
                </c:pt>
                <c:pt idx="209">
                  <c:v>-28.520581764084955</c:v>
                </c:pt>
                <c:pt idx="210">
                  <c:v>-28.414198652680032</c:v>
                </c:pt>
                <c:pt idx="211">
                  <c:v>-28.309956442311414</c:v>
                </c:pt>
                <c:pt idx="212">
                  <c:v>-28.303871685961472</c:v>
                </c:pt>
                <c:pt idx="213">
                  <c:v>-28.237700556082196</c:v>
                </c:pt>
                <c:pt idx="214">
                  <c:v>-27.935351568359316</c:v>
                </c:pt>
                <c:pt idx="215">
                  <c:v>-27.852086891191679</c:v>
                </c:pt>
                <c:pt idx="216">
                  <c:v>-27.787010654761993</c:v>
                </c:pt>
                <c:pt idx="217">
                  <c:v>-27.630613719049439</c:v>
                </c:pt>
                <c:pt idx="218">
                  <c:v>-27.042843172102383</c:v>
                </c:pt>
                <c:pt idx="219">
                  <c:v>-27.024034457188737</c:v>
                </c:pt>
                <c:pt idx="220">
                  <c:v>-26.992161533653693</c:v>
                </c:pt>
                <c:pt idx="221">
                  <c:v>-26.899968287735394</c:v>
                </c:pt>
                <c:pt idx="222">
                  <c:v>-26.821937514518172</c:v>
                </c:pt>
                <c:pt idx="223">
                  <c:v>-26.760158978745633</c:v>
                </c:pt>
                <c:pt idx="224">
                  <c:v>-26.665948560853696</c:v>
                </c:pt>
                <c:pt idx="225">
                  <c:v>-26.632720551721683</c:v>
                </c:pt>
                <c:pt idx="226">
                  <c:v>-26.576667632704321</c:v>
                </c:pt>
                <c:pt idx="227">
                  <c:v>-26.575630316402869</c:v>
                </c:pt>
                <c:pt idx="228">
                  <c:v>-26.499908151540652</c:v>
                </c:pt>
                <c:pt idx="229">
                  <c:v>-26.198488860230846</c:v>
                </c:pt>
                <c:pt idx="230">
                  <c:v>-26.167872056939274</c:v>
                </c:pt>
                <c:pt idx="231">
                  <c:v>-25.958621122637158</c:v>
                </c:pt>
                <c:pt idx="232">
                  <c:v>-25.937198744581963</c:v>
                </c:pt>
                <c:pt idx="233">
                  <c:v>-25.693275255210082</c:v>
                </c:pt>
                <c:pt idx="234">
                  <c:v>-25.521022301100437</c:v>
                </c:pt>
                <c:pt idx="235">
                  <c:v>-25.468282965313662</c:v>
                </c:pt>
                <c:pt idx="236">
                  <c:v>-25.407550023719299</c:v>
                </c:pt>
                <c:pt idx="237">
                  <c:v>-25.375502182372827</c:v>
                </c:pt>
                <c:pt idx="238">
                  <c:v>-25.34877861876927</c:v>
                </c:pt>
                <c:pt idx="239">
                  <c:v>-25.344773529149855</c:v>
                </c:pt>
                <c:pt idx="240">
                  <c:v>-25.221618885176355</c:v>
                </c:pt>
                <c:pt idx="241">
                  <c:v>-25.221537761523852</c:v>
                </c:pt>
                <c:pt idx="242">
                  <c:v>-25.116255011020403</c:v>
                </c:pt>
                <c:pt idx="243">
                  <c:v>-24.533543965773255</c:v>
                </c:pt>
                <c:pt idx="244">
                  <c:v>-24.470532510480318</c:v>
                </c:pt>
                <c:pt idx="245">
                  <c:v>-24.404805939907735</c:v>
                </c:pt>
                <c:pt idx="246">
                  <c:v>-24.397385036223337</c:v>
                </c:pt>
                <c:pt idx="247">
                  <c:v>-24.278726327831027</c:v>
                </c:pt>
                <c:pt idx="248">
                  <c:v>-24.250035768127596</c:v>
                </c:pt>
                <c:pt idx="249">
                  <c:v>-24.133688622218177</c:v>
                </c:pt>
                <c:pt idx="250">
                  <c:v>-23.940878454716113</c:v>
                </c:pt>
                <c:pt idx="251">
                  <c:v>-23.679611882437481</c:v>
                </c:pt>
                <c:pt idx="252">
                  <c:v>-23.598428023611451</c:v>
                </c:pt>
                <c:pt idx="253">
                  <c:v>-23.361063492362359</c:v>
                </c:pt>
                <c:pt idx="254">
                  <c:v>-23.306612077110092</c:v>
                </c:pt>
                <c:pt idx="255">
                  <c:v>-23.101829763783201</c:v>
                </c:pt>
                <c:pt idx="256">
                  <c:v>-23.006203920812407</c:v>
                </c:pt>
                <c:pt idx="257">
                  <c:v>-22.940831117823283</c:v>
                </c:pt>
                <c:pt idx="258">
                  <c:v>-22.507689682095595</c:v>
                </c:pt>
                <c:pt idx="259">
                  <c:v>-22.397726425415527</c:v>
                </c:pt>
                <c:pt idx="260">
                  <c:v>-22.073763922799913</c:v>
                </c:pt>
                <c:pt idx="261">
                  <c:v>-22.029149784823741</c:v>
                </c:pt>
                <c:pt idx="262">
                  <c:v>-21.906389666590268</c:v>
                </c:pt>
                <c:pt idx="263">
                  <c:v>-21.892401286714929</c:v>
                </c:pt>
                <c:pt idx="264">
                  <c:v>-21.787726241693964</c:v>
                </c:pt>
                <c:pt idx="265">
                  <c:v>-21.72168634644736</c:v>
                </c:pt>
                <c:pt idx="266">
                  <c:v>-21.319888058450729</c:v>
                </c:pt>
                <c:pt idx="267">
                  <c:v>-21.158570024190354</c:v>
                </c:pt>
                <c:pt idx="268">
                  <c:v>-20.938005292097618</c:v>
                </c:pt>
                <c:pt idx="269">
                  <c:v>-20.899956709797255</c:v>
                </c:pt>
                <c:pt idx="270">
                  <c:v>-20.887158482578709</c:v>
                </c:pt>
                <c:pt idx="271">
                  <c:v>-20.826831598411111</c:v>
                </c:pt>
                <c:pt idx="272">
                  <c:v>-20.695923755921591</c:v>
                </c:pt>
                <c:pt idx="273">
                  <c:v>-20.638584822377958</c:v>
                </c:pt>
                <c:pt idx="274">
                  <c:v>-20.541499985473646</c:v>
                </c:pt>
                <c:pt idx="275">
                  <c:v>-20.476150916066029</c:v>
                </c:pt>
                <c:pt idx="276">
                  <c:v>-20.428910079185815</c:v>
                </c:pt>
                <c:pt idx="277">
                  <c:v>-20.399466712870641</c:v>
                </c:pt>
                <c:pt idx="278">
                  <c:v>-20.398537660438603</c:v>
                </c:pt>
                <c:pt idx="279">
                  <c:v>-20.162246756011072</c:v>
                </c:pt>
                <c:pt idx="280">
                  <c:v>-20.098816702858908</c:v>
                </c:pt>
                <c:pt idx="281">
                  <c:v>-20.093078561610152</c:v>
                </c:pt>
                <c:pt idx="282">
                  <c:v>-20.068609909800852</c:v>
                </c:pt>
                <c:pt idx="283">
                  <c:v>-19.88668223488337</c:v>
                </c:pt>
                <c:pt idx="284">
                  <c:v>-19.800923521048649</c:v>
                </c:pt>
                <c:pt idx="285">
                  <c:v>-19.731524356316697</c:v>
                </c:pt>
                <c:pt idx="286">
                  <c:v>-19.641651429679385</c:v>
                </c:pt>
                <c:pt idx="287">
                  <c:v>-19.618844473841417</c:v>
                </c:pt>
                <c:pt idx="288">
                  <c:v>-19.50939291103645</c:v>
                </c:pt>
                <c:pt idx="289">
                  <c:v>-19.486166015677231</c:v>
                </c:pt>
                <c:pt idx="290">
                  <c:v>-19.165034385703432</c:v>
                </c:pt>
                <c:pt idx="291">
                  <c:v>-19.080217276578104</c:v>
                </c:pt>
                <c:pt idx="292">
                  <c:v>-19.065077206720627</c:v>
                </c:pt>
                <c:pt idx="293">
                  <c:v>-18.97398714325271</c:v>
                </c:pt>
                <c:pt idx="294">
                  <c:v>-18.798497979290968</c:v>
                </c:pt>
                <c:pt idx="295">
                  <c:v>-18.590404716140313</c:v>
                </c:pt>
                <c:pt idx="296">
                  <c:v>-18.446062101812682</c:v>
                </c:pt>
                <c:pt idx="297">
                  <c:v>-18.195322797564248</c:v>
                </c:pt>
                <c:pt idx="298">
                  <c:v>-17.85231316843258</c:v>
                </c:pt>
                <c:pt idx="299">
                  <c:v>-17.802726101995308</c:v>
                </c:pt>
                <c:pt idx="300">
                  <c:v>-17.741422468029999</c:v>
                </c:pt>
                <c:pt idx="301">
                  <c:v>-17.738992199474286</c:v>
                </c:pt>
                <c:pt idx="302">
                  <c:v>-17.596632979799544</c:v>
                </c:pt>
                <c:pt idx="303">
                  <c:v>-17.478893807874016</c:v>
                </c:pt>
                <c:pt idx="304">
                  <c:v>-17.440703479110102</c:v>
                </c:pt>
                <c:pt idx="305">
                  <c:v>-17.411520168691673</c:v>
                </c:pt>
                <c:pt idx="306">
                  <c:v>-17.300495267478343</c:v>
                </c:pt>
                <c:pt idx="307">
                  <c:v>-17.224172005042256</c:v>
                </c:pt>
                <c:pt idx="308">
                  <c:v>-17.157015716078362</c:v>
                </c:pt>
                <c:pt idx="309">
                  <c:v>-17.084716896387324</c:v>
                </c:pt>
                <c:pt idx="310">
                  <c:v>-17.076807829931091</c:v>
                </c:pt>
                <c:pt idx="311">
                  <c:v>-17.037057940068937</c:v>
                </c:pt>
                <c:pt idx="312">
                  <c:v>-17.008559351153814</c:v>
                </c:pt>
                <c:pt idx="313">
                  <c:v>-16.822096796537718</c:v>
                </c:pt>
                <c:pt idx="314">
                  <c:v>-16.559258530765753</c:v>
                </c:pt>
                <c:pt idx="315">
                  <c:v>-16.17882556171163</c:v>
                </c:pt>
                <c:pt idx="316">
                  <c:v>-16.176921076440777</c:v>
                </c:pt>
                <c:pt idx="317">
                  <c:v>-16.164506533698031</c:v>
                </c:pt>
                <c:pt idx="318">
                  <c:v>-16.038160540583323</c:v>
                </c:pt>
                <c:pt idx="319">
                  <c:v>-15.92650984574585</c:v>
                </c:pt>
                <c:pt idx="320">
                  <c:v>-15.841576469198772</c:v>
                </c:pt>
                <c:pt idx="321">
                  <c:v>-15.820590145709197</c:v>
                </c:pt>
                <c:pt idx="322">
                  <c:v>-15.750700420449368</c:v>
                </c:pt>
                <c:pt idx="323">
                  <c:v>-15.582272156592083</c:v>
                </c:pt>
                <c:pt idx="324">
                  <c:v>-15.570154993163225</c:v>
                </c:pt>
                <c:pt idx="325">
                  <c:v>-15.566449438715408</c:v>
                </c:pt>
                <c:pt idx="326">
                  <c:v>-15.47544046917991</c:v>
                </c:pt>
                <c:pt idx="327">
                  <c:v>-15.374224762831492</c:v>
                </c:pt>
                <c:pt idx="328">
                  <c:v>-15.314368724327091</c:v>
                </c:pt>
                <c:pt idx="329">
                  <c:v>-15.179418237836584</c:v>
                </c:pt>
                <c:pt idx="330">
                  <c:v>-14.860250380967134</c:v>
                </c:pt>
                <c:pt idx="331">
                  <c:v>-14.789873175266571</c:v>
                </c:pt>
                <c:pt idx="332">
                  <c:v>-14.747724970500599</c:v>
                </c:pt>
                <c:pt idx="333">
                  <c:v>-14.718445438360053</c:v>
                </c:pt>
                <c:pt idx="334">
                  <c:v>-14.692779848485344</c:v>
                </c:pt>
                <c:pt idx="335">
                  <c:v>-14.651409751694516</c:v>
                </c:pt>
                <c:pt idx="336">
                  <c:v>-14.583868167620462</c:v>
                </c:pt>
                <c:pt idx="337">
                  <c:v>-14.549567731195175</c:v>
                </c:pt>
                <c:pt idx="338">
                  <c:v>-14.541962272847321</c:v>
                </c:pt>
                <c:pt idx="339">
                  <c:v>-14.43147562017953</c:v>
                </c:pt>
                <c:pt idx="340">
                  <c:v>-14.23913517414231</c:v>
                </c:pt>
                <c:pt idx="341">
                  <c:v>-13.921036119670744</c:v>
                </c:pt>
                <c:pt idx="342">
                  <c:v>-13.882172794065873</c:v>
                </c:pt>
                <c:pt idx="343">
                  <c:v>-13.867292826073035</c:v>
                </c:pt>
                <c:pt idx="344">
                  <c:v>-13.689206928568348</c:v>
                </c:pt>
                <c:pt idx="345">
                  <c:v>-13.602574071727613</c:v>
                </c:pt>
                <c:pt idx="346">
                  <c:v>-13.462343028632489</c:v>
                </c:pt>
                <c:pt idx="347">
                  <c:v>-13.245375176444197</c:v>
                </c:pt>
                <c:pt idx="348">
                  <c:v>-13.182314953078368</c:v>
                </c:pt>
                <c:pt idx="349">
                  <c:v>-13.135450442131125</c:v>
                </c:pt>
                <c:pt idx="350">
                  <c:v>-12.980427464941307</c:v>
                </c:pt>
                <c:pt idx="351">
                  <c:v>-12.777135796724087</c:v>
                </c:pt>
                <c:pt idx="352">
                  <c:v>-12.677395319566003</c:v>
                </c:pt>
                <c:pt idx="353">
                  <c:v>-12.622790603985079</c:v>
                </c:pt>
                <c:pt idx="354">
                  <c:v>-12.554301721973721</c:v>
                </c:pt>
                <c:pt idx="355">
                  <c:v>-12.404745984543821</c:v>
                </c:pt>
                <c:pt idx="356">
                  <c:v>-12.26336646773626</c:v>
                </c:pt>
                <c:pt idx="357">
                  <c:v>-12.241154045711092</c:v>
                </c:pt>
                <c:pt idx="358">
                  <c:v>-12.150930407415217</c:v>
                </c:pt>
                <c:pt idx="359">
                  <c:v>-11.779690317930866</c:v>
                </c:pt>
                <c:pt idx="360">
                  <c:v>-11.722169621093999</c:v>
                </c:pt>
                <c:pt idx="361">
                  <c:v>-11.64486772685809</c:v>
                </c:pt>
                <c:pt idx="362">
                  <c:v>-11.636024218802239</c:v>
                </c:pt>
                <c:pt idx="363">
                  <c:v>-11.610482415956721</c:v>
                </c:pt>
                <c:pt idx="364">
                  <c:v>-11.56148648242654</c:v>
                </c:pt>
                <c:pt idx="365">
                  <c:v>-11.454368523635912</c:v>
                </c:pt>
                <c:pt idx="366">
                  <c:v>-11.404034636930552</c:v>
                </c:pt>
                <c:pt idx="367">
                  <c:v>-11.285510790723913</c:v>
                </c:pt>
                <c:pt idx="368">
                  <c:v>-11.260335302135937</c:v>
                </c:pt>
                <c:pt idx="369">
                  <c:v>-11.241002261909424</c:v>
                </c:pt>
                <c:pt idx="370">
                  <c:v>-11.053008629668975</c:v>
                </c:pt>
                <c:pt idx="371">
                  <c:v>-10.565423565011544</c:v>
                </c:pt>
                <c:pt idx="372">
                  <c:v>-10.544455968406023</c:v>
                </c:pt>
                <c:pt idx="373">
                  <c:v>-10.38277766971939</c:v>
                </c:pt>
                <c:pt idx="374">
                  <c:v>-10.29404636026741</c:v>
                </c:pt>
                <c:pt idx="375">
                  <c:v>-10.242226276392733</c:v>
                </c:pt>
                <c:pt idx="376">
                  <c:v>-10.241247566728122</c:v>
                </c:pt>
                <c:pt idx="377">
                  <c:v>-10.046410098777413</c:v>
                </c:pt>
                <c:pt idx="378">
                  <c:v>-9.8738749174798901</c:v>
                </c:pt>
                <c:pt idx="379">
                  <c:v>-9.805491866099791</c:v>
                </c:pt>
                <c:pt idx="380">
                  <c:v>-9.7420620550859258</c:v>
                </c:pt>
                <c:pt idx="381">
                  <c:v>-9.7193667297391269</c:v>
                </c:pt>
                <c:pt idx="382">
                  <c:v>-9.4580015754117728</c:v>
                </c:pt>
                <c:pt idx="383">
                  <c:v>-9.3324552243146623</c:v>
                </c:pt>
                <c:pt idx="384">
                  <c:v>-9.1820687926120019</c:v>
                </c:pt>
                <c:pt idx="385">
                  <c:v>-9.1523973328243695</c:v>
                </c:pt>
                <c:pt idx="386">
                  <c:v>-9.1505193203044506</c:v>
                </c:pt>
                <c:pt idx="387">
                  <c:v>-9.1445379994255482</c:v>
                </c:pt>
                <c:pt idx="388">
                  <c:v>-9.0334828210331732</c:v>
                </c:pt>
                <c:pt idx="389">
                  <c:v>-8.8761266368271681</c:v>
                </c:pt>
                <c:pt idx="390">
                  <c:v>-8.8213626517653321</c:v>
                </c:pt>
                <c:pt idx="391">
                  <c:v>-8.7000835745717549</c:v>
                </c:pt>
                <c:pt idx="392">
                  <c:v>-8.5839072158233272</c:v>
                </c:pt>
                <c:pt idx="393">
                  <c:v>-8.56113782186865</c:v>
                </c:pt>
                <c:pt idx="394">
                  <c:v>-8.1157286461997149</c:v>
                </c:pt>
                <c:pt idx="395">
                  <c:v>-8.1030953946260222</c:v>
                </c:pt>
                <c:pt idx="396">
                  <c:v>-7.9958050713567257</c:v>
                </c:pt>
                <c:pt idx="397">
                  <c:v>-7.8787471739168282</c:v>
                </c:pt>
                <c:pt idx="398">
                  <c:v>-7.8463929047359047</c:v>
                </c:pt>
                <c:pt idx="399">
                  <c:v>-7.8327591672429149</c:v>
                </c:pt>
                <c:pt idx="400">
                  <c:v>-7.5768902061451957</c:v>
                </c:pt>
                <c:pt idx="401">
                  <c:v>-7.3827804477897727</c:v>
                </c:pt>
                <c:pt idx="402">
                  <c:v>-7.3069937691394946</c:v>
                </c:pt>
                <c:pt idx="403">
                  <c:v>-7.305614274085797</c:v>
                </c:pt>
                <c:pt idx="404">
                  <c:v>-7.2866055862701593</c:v>
                </c:pt>
                <c:pt idx="405">
                  <c:v>-7.2799773420199552</c:v>
                </c:pt>
                <c:pt idx="406">
                  <c:v>-7.2626381975558862</c:v>
                </c:pt>
                <c:pt idx="407">
                  <c:v>-7.2491622364118999</c:v>
                </c:pt>
                <c:pt idx="408">
                  <c:v>-7.2298692472594546</c:v>
                </c:pt>
                <c:pt idx="409">
                  <c:v>-7.1708951294760368</c:v>
                </c:pt>
                <c:pt idx="410">
                  <c:v>-7.142513101220664</c:v>
                </c:pt>
                <c:pt idx="411">
                  <c:v>-7.1277770993066811</c:v>
                </c:pt>
                <c:pt idx="412">
                  <c:v>-7.1144564573386564</c:v>
                </c:pt>
                <c:pt idx="413">
                  <c:v>-7.1048139103237702</c:v>
                </c:pt>
                <c:pt idx="414">
                  <c:v>-7.0986547720893229</c:v>
                </c:pt>
                <c:pt idx="415">
                  <c:v>-7.0958015369879295</c:v>
                </c:pt>
                <c:pt idx="416">
                  <c:v>-7.0944770956095891</c:v>
                </c:pt>
                <c:pt idx="417">
                  <c:v>-7.0775127369407045</c:v>
                </c:pt>
                <c:pt idx="418">
                  <c:v>-7.0773091790835627</c:v>
                </c:pt>
                <c:pt idx="419">
                  <c:v>-7.0583349067185548</c:v>
                </c:pt>
                <c:pt idx="420">
                  <c:v>-7.04851895296202</c:v>
                </c:pt>
                <c:pt idx="421">
                  <c:v>-7.0466616088713003</c:v>
                </c:pt>
                <c:pt idx="422">
                  <c:v>-7.0444051574572821</c:v>
                </c:pt>
                <c:pt idx="423">
                  <c:v>-7.0439759828395179</c:v>
                </c:pt>
                <c:pt idx="424">
                  <c:v>-7.0337706205468606</c:v>
                </c:pt>
                <c:pt idx="425">
                  <c:v>-7.0190221725779862</c:v>
                </c:pt>
                <c:pt idx="426">
                  <c:v>-6.9963302715894331</c:v>
                </c:pt>
                <c:pt idx="427">
                  <c:v>-6.9958845191231802</c:v>
                </c:pt>
                <c:pt idx="428">
                  <c:v>-6.9626363154670754</c:v>
                </c:pt>
                <c:pt idx="429">
                  <c:v>-6.9348986309960008</c:v>
                </c:pt>
                <c:pt idx="430">
                  <c:v>-6.9142491431252084</c:v>
                </c:pt>
                <c:pt idx="431">
                  <c:v>-6.9112038524777049</c:v>
                </c:pt>
                <c:pt idx="432">
                  <c:v>-6.8960650181497529</c:v>
                </c:pt>
                <c:pt idx="433">
                  <c:v>-6.8944153534672816</c:v>
                </c:pt>
                <c:pt idx="434">
                  <c:v>-6.8792633576085906</c:v>
                </c:pt>
                <c:pt idx="435">
                  <c:v>-6.8705353251215167</c:v>
                </c:pt>
                <c:pt idx="436">
                  <c:v>-6.8634564512130671</c:v>
                </c:pt>
                <c:pt idx="437">
                  <c:v>-6.8597720686500665</c:v>
                </c:pt>
                <c:pt idx="438">
                  <c:v>-6.8519673958616636</c:v>
                </c:pt>
                <c:pt idx="439">
                  <c:v>-6.8257962291220471</c:v>
                </c:pt>
                <c:pt idx="440">
                  <c:v>-6.8119150321158877</c:v>
                </c:pt>
                <c:pt idx="441">
                  <c:v>-6.785915516179319</c:v>
                </c:pt>
                <c:pt idx="442">
                  <c:v>-6.754568376479825</c:v>
                </c:pt>
                <c:pt idx="443">
                  <c:v>-6.7181649726942325</c:v>
                </c:pt>
                <c:pt idx="444">
                  <c:v>-6.7080305418155453</c:v>
                </c:pt>
                <c:pt idx="445">
                  <c:v>-6.6485586137470376</c:v>
                </c:pt>
                <c:pt idx="446">
                  <c:v>-6.6266805428374429</c:v>
                </c:pt>
                <c:pt idx="447">
                  <c:v>-6.6134101142074844</c:v>
                </c:pt>
                <c:pt idx="448">
                  <c:v>-6.5071269663983413</c:v>
                </c:pt>
                <c:pt idx="449">
                  <c:v>-6.4652284762041905</c:v>
                </c:pt>
                <c:pt idx="450">
                  <c:v>-6.3286862306294474</c:v>
                </c:pt>
                <c:pt idx="451">
                  <c:v>-6.2216178722803521</c:v>
                </c:pt>
                <c:pt idx="452">
                  <c:v>-6.1753638720109549</c:v>
                </c:pt>
                <c:pt idx="453">
                  <c:v>-6.0006499008360636</c:v>
                </c:pt>
                <c:pt idx="454">
                  <c:v>-5.9929352825683537</c:v>
                </c:pt>
                <c:pt idx="455">
                  <c:v>-5.9234691992986583</c:v>
                </c:pt>
                <c:pt idx="456">
                  <c:v>-5.7413416407786579</c:v>
                </c:pt>
                <c:pt idx="457">
                  <c:v>-5.6088011978563888</c:v>
                </c:pt>
                <c:pt idx="458">
                  <c:v>-5.5438374930571772</c:v>
                </c:pt>
                <c:pt idx="459">
                  <c:v>-5.4699726504072057</c:v>
                </c:pt>
                <c:pt idx="460">
                  <c:v>-5.1889488666364203</c:v>
                </c:pt>
                <c:pt idx="461">
                  <c:v>-5.1286353653651391</c:v>
                </c:pt>
                <c:pt idx="462">
                  <c:v>-5.0639541950045643</c:v>
                </c:pt>
                <c:pt idx="463">
                  <c:v>-5.0445333564699952</c:v>
                </c:pt>
                <c:pt idx="464">
                  <c:v>-4.9593528431345453</c:v>
                </c:pt>
                <c:pt idx="465">
                  <c:v>-4.826016973036519</c:v>
                </c:pt>
                <c:pt idx="466">
                  <c:v>-4.6279497740526256</c:v>
                </c:pt>
                <c:pt idx="467">
                  <c:v>-4.5581554970625655</c:v>
                </c:pt>
                <c:pt idx="468">
                  <c:v>-4.4405727357842046</c:v>
                </c:pt>
                <c:pt idx="469">
                  <c:v>-4.437126642345727</c:v>
                </c:pt>
                <c:pt idx="470">
                  <c:v>-4.3793558429037942</c:v>
                </c:pt>
                <c:pt idx="471">
                  <c:v>-4.2995018802972611</c:v>
                </c:pt>
                <c:pt idx="472">
                  <c:v>-4.0522770469891594</c:v>
                </c:pt>
                <c:pt idx="473">
                  <c:v>-3.986915013737288</c:v>
                </c:pt>
                <c:pt idx="474">
                  <c:v>-3.9611903702070941</c:v>
                </c:pt>
                <c:pt idx="475">
                  <c:v>-3.6842009640738858</c:v>
                </c:pt>
                <c:pt idx="476">
                  <c:v>-3.6005104365734288</c:v>
                </c:pt>
                <c:pt idx="477">
                  <c:v>-3.5512328880201136</c:v>
                </c:pt>
                <c:pt idx="478">
                  <c:v>-3.530265980167639</c:v>
                </c:pt>
                <c:pt idx="479">
                  <c:v>-3.5299775265066753</c:v>
                </c:pt>
                <c:pt idx="480">
                  <c:v>-3.513573566564181</c:v>
                </c:pt>
                <c:pt idx="481">
                  <c:v>-3.3645995275808018</c:v>
                </c:pt>
                <c:pt idx="482">
                  <c:v>-3.2203837681654073</c:v>
                </c:pt>
                <c:pt idx="483">
                  <c:v>-3.1303131223629901</c:v>
                </c:pt>
                <c:pt idx="484">
                  <c:v>-3.0944746523313484</c:v>
                </c:pt>
                <c:pt idx="485">
                  <c:v>-3.0636061422571985</c:v>
                </c:pt>
                <c:pt idx="486">
                  <c:v>-3.0175691659135997</c:v>
                </c:pt>
                <c:pt idx="487">
                  <c:v>-2.879079840051332</c:v>
                </c:pt>
                <c:pt idx="488">
                  <c:v>-2.8260362412318583</c:v>
                </c:pt>
                <c:pt idx="489">
                  <c:v>-2.7756850044120718</c:v>
                </c:pt>
                <c:pt idx="490">
                  <c:v>-2.7676037036784438</c:v>
                </c:pt>
                <c:pt idx="491">
                  <c:v>-2.6632943809673324</c:v>
                </c:pt>
                <c:pt idx="492">
                  <c:v>-2.5973441110191491</c:v>
                </c:pt>
                <c:pt idx="493">
                  <c:v>-2.5158085667712768</c:v>
                </c:pt>
                <c:pt idx="494">
                  <c:v>-2.5126736349535634</c:v>
                </c:pt>
                <c:pt idx="495">
                  <c:v>-2.4099380348075363</c:v>
                </c:pt>
                <c:pt idx="496">
                  <c:v>-2.3330250400331574</c:v>
                </c:pt>
                <c:pt idx="497">
                  <c:v>-2.3245825971597704</c:v>
                </c:pt>
                <c:pt idx="498">
                  <c:v>-2.3087438585171784</c:v>
                </c:pt>
                <c:pt idx="499">
                  <c:v>-2.2773008635906797</c:v>
                </c:pt>
                <c:pt idx="500">
                  <c:v>-2.2004240271923412</c:v>
                </c:pt>
                <c:pt idx="501">
                  <c:v>-2.1936695481986428</c:v>
                </c:pt>
                <c:pt idx="502">
                  <c:v>-2.1411917767812891</c:v>
                </c:pt>
                <c:pt idx="503">
                  <c:v>-2.0866635573752004</c:v>
                </c:pt>
                <c:pt idx="504">
                  <c:v>-1.9566240052019672</c:v>
                </c:pt>
                <c:pt idx="505">
                  <c:v>-1.9015141752552949</c:v>
                </c:pt>
                <c:pt idx="506">
                  <c:v>-1.5992781919843448</c:v>
                </c:pt>
                <c:pt idx="507">
                  <c:v>-1.5533473704767224</c:v>
                </c:pt>
                <c:pt idx="508">
                  <c:v>-1.3580449335940969</c:v>
                </c:pt>
                <c:pt idx="509">
                  <c:v>-1.1129541289513507</c:v>
                </c:pt>
                <c:pt idx="510">
                  <c:v>-1.0607627439729144</c:v>
                </c:pt>
                <c:pt idx="511">
                  <c:v>-0.8903456213214177</c:v>
                </c:pt>
                <c:pt idx="512">
                  <c:v>-0.88458348195768577</c:v>
                </c:pt>
                <c:pt idx="513">
                  <c:v>-0.85084807335392088</c:v>
                </c:pt>
                <c:pt idx="514">
                  <c:v>-0.83977040518777801</c:v>
                </c:pt>
                <c:pt idx="515">
                  <c:v>-0.71252817472889707</c:v>
                </c:pt>
                <c:pt idx="516">
                  <c:v>-0.67916739682219407</c:v>
                </c:pt>
                <c:pt idx="517">
                  <c:v>-0.64689139462960243</c:v>
                </c:pt>
                <c:pt idx="518">
                  <c:v>-0.6443381728384231</c:v>
                </c:pt>
                <c:pt idx="519">
                  <c:v>-0.6298285342575165</c:v>
                </c:pt>
                <c:pt idx="520">
                  <c:v>-0.62517275716047227</c:v>
                </c:pt>
                <c:pt idx="521">
                  <c:v>-0.51849158624738068</c:v>
                </c:pt>
                <c:pt idx="522">
                  <c:v>-0.38770683079552931</c:v>
                </c:pt>
                <c:pt idx="523">
                  <c:v>-0.33704289322514341</c:v>
                </c:pt>
                <c:pt idx="524">
                  <c:v>-0.29456826997706065</c:v>
                </c:pt>
                <c:pt idx="525">
                  <c:v>-0.25164960650859419</c:v>
                </c:pt>
                <c:pt idx="526">
                  <c:v>-0.22641103416399586</c:v>
                </c:pt>
                <c:pt idx="527">
                  <c:v>-0.1585385062442782</c:v>
                </c:pt>
                <c:pt idx="528">
                  <c:v>1.5490814163972664E-2</c:v>
                </c:pt>
                <c:pt idx="529">
                  <c:v>8.2841005571724413E-2</c:v>
                </c:pt>
                <c:pt idx="530">
                  <c:v>0.3296214079043906</c:v>
                </c:pt>
                <c:pt idx="531">
                  <c:v>0.42484973890403827</c:v>
                </c:pt>
                <c:pt idx="532">
                  <c:v>0.52951225892215847</c:v>
                </c:pt>
                <c:pt idx="533">
                  <c:v>0.76092010522226294</c:v>
                </c:pt>
                <c:pt idx="534">
                  <c:v>0.76605846589987259</c:v>
                </c:pt>
                <c:pt idx="535">
                  <c:v>0.92035631278737084</c:v>
                </c:pt>
                <c:pt idx="536">
                  <c:v>0.9787908713600566</c:v>
                </c:pt>
                <c:pt idx="537">
                  <c:v>1.0188976622203698</c:v>
                </c:pt>
                <c:pt idx="538">
                  <c:v>1.1179015940425086</c:v>
                </c:pt>
                <c:pt idx="539">
                  <c:v>1.1238404760196576</c:v>
                </c:pt>
                <c:pt idx="540">
                  <c:v>1.1789307019350557</c:v>
                </c:pt>
                <c:pt idx="541">
                  <c:v>1.4079443980103035</c:v>
                </c:pt>
                <c:pt idx="542">
                  <c:v>1.5690936400553133</c:v>
                </c:pt>
                <c:pt idx="543">
                  <c:v>1.6098161164799882</c:v>
                </c:pt>
                <c:pt idx="544">
                  <c:v>1.7466224339438052</c:v>
                </c:pt>
                <c:pt idx="545">
                  <c:v>1.9498735145415604</c:v>
                </c:pt>
                <c:pt idx="546">
                  <c:v>2.0005269390834366</c:v>
                </c:pt>
                <c:pt idx="547">
                  <c:v>2.063809620426956</c:v>
                </c:pt>
                <c:pt idx="548">
                  <c:v>2.3157207887280746</c:v>
                </c:pt>
                <c:pt idx="549">
                  <c:v>2.5027417510295673</c:v>
                </c:pt>
                <c:pt idx="550">
                  <c:v>2.772917550322306</c:v>
                </c:pt>
                <c:pt idx="551">
                  <c:v>2.9378671165481918</c:v>
                </c:pt>
                <c:pt idx="552">
                  <c:v>2.9888762336507795</c:v>
                </c:pt>
                <c:pt idx="553">
                  <c:v>3.049888439527821</c:v>
                </c:pt>
                <c:pt idx="554">
                  <c:v>3.2390411107431256</c:v>
                </c:pt>
                <c:pt idx="555">
                  <c:v>3.2609983462835541</c:v>
                </c:pt>
                <c:pt idx="556">
                  <c:v>3.3320077677797375</c:v>
                </c:pt>
                <c:pt idx="557">
                  <c:v>3.4657282857446754</c:v>
                </c:pt>
                <c:pt idx="558">
                  <c:v>3.4826233746731901</c:v>
                </c:pt>
                <c:pt idx="559">
                  <c:v>3.5353947007341762</c:v>
                </c:pt>
                <c:pt idx="560">
                  <c:v>3.5886876221472099</c:v>
                </c:pt>
                <c:pt idx="561">
                  <c:v>3.6078232634713756</c:v>
                </c:pt>
                <c:pt idx="562">
                  <c:v>3.7452878802135605</c:v>
                </c:pt>
                <c:pt idx="563">
                  <c:v>3.8246040215747188</c:v>
                </c:pt>
                <c:pt idx="564">
                  <c:v>3.8493125939003581</c:v>
                </c:pt>
                <c:pt idx="565">
                  <c:v>4.0784969145391727</c:v>
                </c:pt>
                <c:pt idx="566">
                  <c:v>4.1755077394621454</c:v>
                </c:pt>
                <c:pt idx="567">
                  <c:v>4.2156961949038214</c:v>
                </c:pt>
                <c:pt idx="568">
                  <c:v>4.303701211667188</c:v>
                </c:pt>
                <c:pt idx="569">
                  <c:v>4.3081274741564792</c:v>
                </c:pt>
                <c:pt idx="570">
                  <c:v>4.37617028376651</c:v>
                </c:pt>
                <c:pt idx="571">
                  <c:v>4.4059150225283386</c:v>
                </c:pt>
                <c:pt idx="572">
                  <c:v>4.4525314886098117</c:v>
                </c:pt>
                <c:pt idx="573">
                  <c:v>4.4653717805437019</c:v>
                </c:pt>
                <c:pt idx="574">
                  <c:v>4.4748212925100193</c:v>
                </c:pt>
                <c:pt idx="575">
                  <c:v>4.5421096860282368</c:v>
                </c:pt>
                <c:pt idx="576">
                  <c:v>4.5576437188459584</c:v>
                </c:pt>
                <c:pt idx="577">
                  <c:v>4.5590281006479563</c:v>
                </c:pt>
                <c:pt idx="578">
                  <c:v>4.5693281335106199</c:v>
                </c:pt>
                <c:pt idx="579">
                  <c:v>4.5796571676900122</c:v>
                </c:pt>
                <c:pt idx="580">
                  <c:v>4.6533540912608915</c:v>
                </c:pt>
                <c:pt idx="581">
                  <c:v>4.6668555985537274</c:v>
                </c:pt>
                <c:pt idx="582">
                  <c:v>5.0394173402067741</c:v>
                </c:pt>
                <c:pt idx="583">
                  <c:v>5.0631962566500635</c:v>
                </c:pt>
                <c:pt idx="584">
                  <c:v>5.1084985839638355</c:v>
                </c:pt>
                <c:pt idx="585">
                  <c:v>5.1260936253557103</c:v>
                </c:pt>
                <c:pt idx="586">
                  <c:v>5.1373513890146407</c:v>
                </c:pt>
                <c:pt idx="587">
                  <c:v>5.2228350833404642</c:v>
                </c:pt>
                <c:pt idx="588">
                  <c:v>5.2979512025784183</c:v>
                </c:pt>
                <c:pt idx="589">
                  <c:v>5.3979676564064363</c:v>
                </c:pt>
                <c:pt idx="590">
                  <c:v>5.5125484381401062</c:v>
                </c:pt>
                <c:pt idx="591">
                  <c:v>5.5205010292389405</c:v>
                </c:pt>
                <c:pt idx="592">
                  <c:v>5.7754303286569035</c:v>
                </c:pt>
                <c:pt idx="593">
                  <c:v>5.9063145623166582</c:v>
                </c:pt>
                <c:pt idx="594">
                  <c:v>5.9180249363060922</c:v>
                </c:pt>
                <c:pt idx="595">
                  <c:v>5.9289650518002475</c:v>
                </c:pt>
                <c:pt idx="596">
                  <c:v>6.0284194306426615</c:v>
                </c:pt>
                <c:pt idx="597">
                  <c:v>6.2942177121435572</c:v>
                </c:pt>
                <c:pt idx="598">
                  <c:v>6.4541590371615616</c:v>
                </c:pt>
                <c:pt idx="599">
                  <c:v>6.5531953408226089</c:v>
                </c:pt>
                <c:pt idx="600">
                  <c:v>6.7623576641640417</c:v>
                </c:pt>
                <c:pt idx="601">
                  <c:v>6.8420672087146395</c:v>
                </c:pt>
                <c:pt idx="602">
                  <c:v>6.9663538896532415</c:v>
                </c:pt>
                <c:pt idx="603">
                  <c:v>7.0781264493495311</c:v>
                </c:pt>
                <c:pt idx="604">
                  <c:v>7.25078229568929</c:v>
                </c:pt>
                <c:pt idx="605">
                  <c:v>7.629531169171992</c:v>
                </c:pt>
                <c:pt idx="606">
                  <c:v>7.6386580054480353</c:v>
                </c:pt>
                <c:pt idx="607">
                  <c:v>7.7502071874665965</c:v>
                </c:pt>
                <c:pt idx="608">
                  <c:v>7.8529273704235427</c:v>
                </c:pt>
                <c:pt idx="609">
                  <c:v>8.0266908025197701</c:v>
                </c:pt>
                <c:pt idx="610">
                  <c:v>8.1263811671096349</c:v>
                </c:pt>
                <c:pt idx="611">
                  <c:v>8.4234009245385497</c:v>
                </c:pt>
                <c:pt idx="612">
                  <c:v>8.4929652813797283</c:v>
                </c:pt>
                <c:pt idx="613">
                  <c:v>8.5237933414785854</c:v>
                </c:pt>
                <c:pt idx="614">
                  <c:v>8.5484200192535926</c:v>
                </c:pt>
                <c:pt idx="615">
                  <c:v>8.550388777713323</c:v>
                </c:pt>
                <c:pt idx="616">
                  <c:v>8.5908523567942598</c:v>
                </c:pt>
                <c:pt idx="617">
                  <c:v>8.6726920614352867</c:v>
                </c:pt>
                <c:pt idx="618">
                  <c:v>8.755598483840906</c:v>
                </c:pt>
                <c:pt idx="619">
                  <c:v>8.8253549650764285</c:v>
                </c:pt>
                <c:pt idx="620">
                  <c:v>9.1318125355242152</c:v>
                </c:pt>
                <c:pt idx="621">
                  <c:v>9.1321384443233562</c:v>
                </c:pt>
                <c:pt idx="622">
                  <c:v>9.276889705060098</c:v>
                </c:pt>
                <c:pt idx="623">
                  <c:v>9.2941689143127846</c:v>
                </c:pt>
                <c:pt idx="624">
                  <c:v>9.6617373695726805</c:v>
                </c:pt>
                <c:pt idx="625">
                  <c:v>9.6956597028798317</c:v>
                </c:pt>
                <c:pt idx="626">
                  <c:v>9.7746478603509743</c:v>
                </c:pt>
                <c:pt idx="627">
                  <c:v>9.8287043491756769</c:v>
                </c:pt>
                <c:pt idx="628">
                  <c:v>9.9469165041428571</c:v>
                </c:pt>
                <c:pt idx="629">
                  <c:v>9.9552368092412742</c:v>
                </c:pt>
                <c:pt idx="630">
                  <c:v>10.04115130324492</c:v>
                </c:pt>
                <c:pt idx="631">
                  <c:v>10.332391882410796</c:v>
                </c:pt>
                <c:pt idx="632">
                  <c:v>10.338245876246493</c:v>
                </c:pt>
                <c:pt idx="633">
                  <c:v>10.462137987489164</c:v>
                </c:pt>
                <c:pt idx="634">
                  <c:v>10.504244007368778</c:v>
                </c:pt>
                <c:pt idx="635">
                  <c:v>10.510285424602646</c:v>
                </c:pt>
                <c:pt idx="636">
                  <c:v>10.551429357912868</c:v>
                </c:pt>
                <c:pt idx="637">
                  <c:v>10.706567295051151</c:v>
                </c:pt>
                <c:pt idx="638">
                  <c:v>10.709508161685084</c:v>
                </c:pt>
                <c:pt idx="639">
                  <c:v>10.876863963987377</c:v>
                </c:pt>
                <c:pt idx="640">
                  <c:v>11.035423583423535</c:v>
                </c:pt>
                <c:pt idx="641">
                  <c:v>11.046772306086517</c:v>
                </c:pt>
                <c:pt idx="642">
                  <c:v>11.083471879645241</c:v>
                </c:pt>
                <c:pt idx="643">
                  <c:v>11.1211959966416</c:v>
                </c:pt>
                <c:pt idx="644">
                  <c:v>11.174231990847893</c:v>
                </c:pt>
                <c:pt idx="645">
                  <c:v>11.299564223729462</c:v>
                </c:pt>
                <c:pt idx="646">
                  <c:v>11.512466991906862</c:v>
                </c:pt>
                <c:pt idx="647">
                  <c:v>11.652545599903995</c:v>
                </c:pt>
                <c:pt idx="648">
                  <c:v>11.713876771396684</c:v>
                </c:pt>
                <c:pt idx="649">
                  <c:v>11.726409637436882</c:v>
                </c:pt>
                <c:pt idx="650">
                  <c:v>11.732237432390528</c:v>
                </c:pt>
                <c:pt idx="651">
                  <c:v>11.973174162730746</c:v>
                </c:pt>
                <c:pt idx="652">
                  <c:v>11.983794891954501</c:v>
                </c:pt>
                <c:pt idx="653">
                  <c:v>12.25156323413947</c:v>
                </c:pt>
                <c:pt idx="654">
                  <c:v>12.268877478402075</c:v>
                </c:pt>
                <c:pt idx="655">
                  <c:v>12.303237883269373</c:v>
                </c:pt>
                <c:pt idx="656">
                  <c:v>12.398143895629692</c:v>
                </c:pt>
                <c:pt idx="657">
                  <c:v>12.40918981127753</c:v>
                </c:pt>
                <c:pt idx="658">
                  <c:v>12.465394846682582</c:v>
                </c:pt>
                <c:pt idx="659">
                  <c:v>12.50122776375227</c:v>
                </c:pt>
                <c:pt idx="660">
                  <c:v>12.543517559875507</c:v>
                </c:pt>
                <c:pt idx="661">
                  <c:v>12.611511397767863</c:v>
                </c:pt>
                <c:pt idx="662">
                  <c:v>12.657524484355747</c:v>
                </c:pt>
                <c:pt idx="663">
                  <c:v>12.698263709888801</c:v>
                </c:pt>
                <c:pt idx="664">
                  <c:v>12.706173234959106</c:v>
                </c:pt>
                <c:pt idx="665">
                  <c:v>12.721219615327202</c:v>
                </c:pt>
                <c:pt idx="666">
                  <c:v>12.795905838765037</c:v>
                </c:pt>
                <c:pt idx="667">
                  <c:v>12.865808748915063</c:v>
                </c:pt>
                <c:pt idx="668">
                  <c:v>12.943810089184268</c:v>
                </c:pt>
                <c:pt idx="669">
                  <c:v>12.960402395831395</c:v>
                </c:pt>
                <c:pt idx="670">
                  <c:v>13.043797267802901</c:v>
                </c:pt>
                <c:pt idx="671">
                  <c:v>13.15744517898143</c:v>
                </c:pt>
                <c:pt idx="672">
                  <c:v>13.282385844760194</c:v>
                </c:pt>
                <c:pt idx="673">
                  <c:v>13.338381002470051</c:v>
                </c:pt>
                <c:pt idx="674">
                  <c:v>13.348079892573757</c:v>
                </c:pt>
                <c:pt idx="675">
                  <c:v>13.933387909393955</c:v>
                </c:pt>
                <c:pt idx="676">
                  <c:v>14.207310343194836</c:v>
                </c:pt>
                <c:pt idx="677">
                  <c:v>14.232593057464195</c:v>
                </c:pt>
                <c:pt idx="678">
                  <c:v>14.269707781250663</c:v>
                </c:pt>
                <c:pt idx="679">
                  <c:v>14.300670818131957</c:v>
                </c:pt>
                <c:pt idx="680">
                  <c:v>14.375269197815657</c:v>
                </c:pt>
                <c:pt idx="681">
                  <c:v>14.419510835388518</c:v>
                </c:pt>
                <c:pt idx="682">
                  <c:v>14.531310720721201</c:v>
                </c:pt>
                <c:pt idx="683">
                  <c:v>14.587570309451301</c:v>
                </c:pt>
                <c:pt idx="684">
                  <c:v>14.634038596916856</c:v>
                </c:pt>
                <c:pt idx="685">
                  <c:v>14.799282895024637</c:v>
                </c:pt>
                <c:pt idx="686">
                  <c:v>14.801164265630044</c:v>
                </c:pt>
                <c:pt idx="687">
                  <c:v>14.94282221839943</c:v>
                </c:pt>
                <c:pt idx="688">
                  <c:v>14.981908667506111</c:v>
                </c:pt>
                <c:pt idx="689">
                  <c:v>15.066592269830435</c:v>
                </c:pt>
                <c:pt idx="690">
                  <c:v>15.107414870918808</c:v>
                </c:pt>
                <c:pt idx="691">
                  <c:v>15.228404832713622</c:v>
                </c:pt>
                <c:pt idx="692">
                  <c:v>15.306307435085445</c:v>
                </c:pt>
                <c:pt idx="693">
                  <c:v>15.334227606655928</c:v>
                </c:pt>
                <c:pt idx="694">
                  <c:v>15.410920525262569</c:v>
                </c:pt>
                <c:pt idx="695">
                  <c:v>15.56165040358783</c:v>
                </c:pt>
                <c:pt idx="696">
                  <c:v>15.726880982242944</c:v>
                </c:pt>
                <c:pt idx="697">
                  <c:v>15.79290798189102</c:v>
                </c:pt>
                <c:pt idx="698">
                  <c:v>15.867708174993098</c:v>
                </c:pt>
                <c:pt idx="699">
                  <c:v>16.040813321394761</c:v>
                </c:pt>
                <c:pt idx="700">
                  <c:v>16.058630485584363</c:v>
                </c:pt>
                <c:pt idx="701">
                  <c:v>16.293566218411659</c:v>
                </c:pt>
                <c:pt idx="702">
                  <c:v>16.315583004472341</c:v>
                </c:pt>
                <c:pt idx="703">
                  <c:v>16.463649648919805</c:v>
                </c:pt>
                <c:pt idx="704">
                  <c:v>16.582406385887182</c:v>
                </c:pt>
                <c:pt idx="705">
                  <c:v>16.591913069163731</c:v>
                </c:pt>
                <c:pt idx="706">
                  <c:v>16.595021680200205</c:v>
                </c:pt>
                <c:pt idx="707">
                  <c:v>16.92830362855986</c:v>
                </c:pt>
                <c:pt idx="708">
                  <c:v>17.007487042590437</c:v>
                </c:pt>
                <c:pt idx="709">
                  <c:v>17.176903401381256</c:v>
                </c:pt>
                <c:pt idx="710">
                  <c:v>17.429833309360735</c:v>
                </c:pt>
                <c:pt idx="711">
                  <c:v>17.561028803138289</c:v>
                </c:pt>
                <c:pt idx="712">
                  <c:v>17.649395297394751</c:v>
                </c:pt>
                <c:pt idx="713">
                  <c:v>17.75413195777881</c:v>
                </c:pt>
                <c:pt idx="714">
                  <c:v>17.930876394206702</c:v>
                </c:pt>
                <c:pt idx="715">
                  <c:v>17.950652754856172</c:v>
                </c:pt>
                <c:pt idx="716">
                  <c:v>18.087910332599261</c:v>
                </c:pt>
                <c:pt idx="717">
                  <c:v>18.161667251552824</c:v>
                </c:pt>
                <c:pt idx="718">
                  <c:v>18.377189159569173</c:v>
                </c:pt>
                <c:pt idx="719">
                  <c:v>18.396393426154294</c:v>
                </c:pt>
                <c:pt idx="720">
                  <c:v>18.446945546150637</c:v>
                </c:pt>
                <c:pt idx="721">
                  <c:v>18.569494077014394</c:v>
                </c:pt>
                <c:pt idx="722">
                  <c:v>18.721282799530229</c:v>
                </c:pt>
                <c:pt idx="723">
                  <c:v>18.768548083510666</c:v>
                </c:pt>
                <c:pt idx="724">
                  <c:v>18.82355829701665</c:v>
                </c:pt>
                <c:pt idx="725">
                  <c:v>19.379256617768075</c:v>
                </c:pt>
                <c:pt idx="726">
                  <c:v>19.387634631966694</c:v>
                </c:pt>
                <c:pt idx="727">
                  <c:v>19.452571128058175</c:v>
                </c:pt>
                <c:pt idx="728">
                  <c:v>19.462930585298778</c:v>
                </c:pt>
                <c:pt idx="729">
                  <c:v>19.497095060887165</c:v>
                </c:pt>
                <c:pt idx="730">
                  <c:v>20.069370269394543</c:v>
                </c:pt>
                <c:pt idx="731">
                  <c:v>20.179279256259942</c:v>
                </c:pt>
                <c:pt idx="732">
                  <c:v>20.247389046189227</c:v>
                </c:pt>
                <c:pt idx="733">
                  <c:v>20.559331039186524</c:v>
                </c:pt>
                <c:pt idx="734">
                  <c:v>20.643413554630186</c:v>
                </c:pt>
                <c:pt idx="735">
                  <c:v>21.159787948071081</c:v>
                </c:pt>
                <c:pt idx="736">
                  <c:v>21.451274655321654</c:v>
                </c:pt>
                <c:pt idx="737">
                  <c:v>21.760153498569089</c:v>
                </c:pt>
                <c:pt idx="738">
                  <c:v>21.877976473202217</c:v>
                </c:pt>
                <c:pt idx="739">
                  <c:v>22.087993452700783</c:v>
                </c:pt>
                <c:pt idx="740">
                  <c:v>22.11065446223574</c:v>
                </c:pt>
                <c:pt idx="741">
                  <c:v>22.221971099967778</c:v>
                </c:pt>
                <c:pt idx="742">
                  <c:v>22.260040242545259</c:v>
                </c:pt>
                <c:pt idx="743">
                  <c:v>22.386279008028264</c:v>
                </c:pt>
                <c:pt idx="744">
                  <c:v>22.423984273938846</c:v>
                </c:pt>
                <c:pt idx="745">
                  <c:v>22.447326012047451</c:v>
                </c:pt>
                <c:pt idx="746">
                  <c:v>22.467687594119486</c:v>
                </c:pt>
                <c:pt idx="747">
                  <c:v>22.66556799989025</c:v>
                </c:pt>
                <c:pt idx="748">
                  <c:v>22.727174121906764</c:v>
                </c:pt>
                <c:pt idx="749">
                  <c:v>22.73860618244672</c:v>
                </c:pt>
                <c:pt idx="750">
                  <c:v>22.758732237162491</c:v>
                </c:pt>
                <c:pt idx="751">
                  <c:v>22.806370594549502</c:v>
                </c:pt>
                <c:pt idx="752">
                  <c:v>22.886035805811204</c:v>
                </c:pt>
                <c:pt idx="753">
                  <c:v>22.890561802257245</c:v>
                </c:pt>
                <c:pt idx="754">
                  <c:v>23.158244323606212</c:v>
                </c:pt>
                <c:pt idx="755">
                  <c:v>23.373800390929343</c:v>
                </c:pt>
                <c:pt idx="756">
                  <c:v>23.566916616789932</c:v>
                </c:pt>
                <c:pt idx="757">
                  <c:v>23.572006981312253</c:v>
                </c:pt>
                <c:pt idx="758">
                  <c:v>23.60337370082442</c:v>
                </c:pt>
                <c:pt idx="759">
                  <c:v>23.653761599995583</c:v>
                </c:pt>
                <c:pt idx="760">
                  <c:v>23.783828873943449</c:v>
                </c:pt>
                <c:pt idx="761">
                  <c:v>23.805782314818817</c:v>
                </c:pt>
                <c:pt idx="762">
                  <c:v>23.9613550291505</c:v>
                </c:pt>
                <c:pt idx="763">
                  <c:v>24.031256826751822</c:v>
                </c:pt>
                <c:pt idx="764">
                  <c:v>24.087877057786411</c:v>
                </c:pt>
                <c:pt idx="765">
                  <c:v>24.214156157238737</c:v>
                </c:pt>
                <c:pt idx="766">
                  <c:v>24.247228956119756</c:v>
                </c:pt>
                <c:pt idx="767">
                  <c:v>24.464779770946279</c:v>
                </c:pt>
                <c:pt idx="768">
                  <c:v>24.527757039770623</c:v>
                </c:pt>
                <c:pt idx="769">
                  <c:v>24.555974431978825</c:v>
                </c:pt>
                <c:pt idx="770">
                  <c:v>24.569901921065096</c:v>
                </c:pt>
                <c:pt idx="771">
                  <c:v>24.572159360892691</c:v>
                </c:pt>
                <c:pt idx="772">
                  <c:v>24.827512954374228</c:v>
                </c:pt>
                <c:pt idx="773">
                  <c:v>24.832524032440393</c:v>
                </c:pt>
                <c:pt idx="774">
                  <c:v>24.911035810485018</c:v>
                </c:pt>
                <c:pt idx="775">
                  <c:v>25.126419056027768</c:v>
                </c:pt>
                <c:pt idx="776">
                  <c:v>25.225512791272944</c:v>
                </c:pt>
                <c:pt idx="777">
                  <c:v>26.040765601423811</c:v>
                </c:pt>
                <c:pt idx="778">
                  <c:v>26.195987325590064</c:v>
                </c:pt>
                <c:pt idx="779">
                  <c:v>26.202733162860998</c:v>
                </c:pt>
                <c:pt idx="780">
                  <c:v>26.216942498888397</c:v>
                </c:pt>
                <c:pt idx="781">
                  <c:v>26.387705341183647</c:v>
                </c:pt>
                <c:pt idx="782">
                  <c:v>26.417305421107702</c:v>
                </c:pt>
                <c:pt idx="783">
                  <c:v>26.753823522813782</c:v>
                </c:pt>
                <c:pt idx="784">
                  <c:v>26.947496920439125</c:v>
                </c:pt>
                <c:pt idx="785">
                  <c:v>27.032894610596493</c:v>
                </c:pt>
                <c:pt idx="786">
                  <c:v>27.116364895429204</c:v>
                </c:pt>
                <c:pt idx="787">
                  <c:v>27.207065944375501</c:v>
                </c:pt>
                <c:pt idx="788">
                  <c:v>27.278065151716156</c:v>
                </c:pt>
                <c:pt idx="789">
                  <c:v>27.306464633697832</c:v>
                </c:pt>
                <c:pt idx="790">
                  <c:v>27.439858312329161</c:v>
                </c:pt>
                <c:pt idx="791">
                  <c:v>27.486379159017204</c:v>
                </c:pt>
                <c:pt idx="792">
                  <c:v>27.623726772576912</c:v>
                </c:pt>
                <c:pt idx="793">
                  <c:v>27.711515478943557</c:v>
                </c:pt>
                <c:pt idx="794">
                  <c:v>28.125739332795156</c:v>
                </c:pt>
                <c:pt idx="795">
                  <c:v>28.363714001957042</c:v>
                </c:pt>
                <c:pt idx="796">
                  <c:v>28.371504782038539</c:v>
                </c:pt>
                <c:pt idx="797">
                  <c:v>28.416100849648256</c:v>
                </c:pt>
                <c:pt idx="798">
                  <c:v>28.463422915668438</c:v>
                </c:pt>
                <c:pt idx="799">
                  <c:v>28.485141828508411</c:v>
                </c:pt>
                <c:pt idx="800">
                  <c:v>28.509296072019776</c:v>
                </c:pt>
                <c:pt idx="801">
                  <c:v>28.553428834223919</c:v>
                </c:pt>
                <c:pt idx="802">
                  <c:v>28.623975945490535</c:v>
                </c:pt>
                <c:pt idx="803">
                  <c:v>28.64117036676662</c:v>
                </c:pt>
                <c:pt idx="804">
                  <c:v>28.693805002541513</c:v>
                </c:pt>
                <c:pt idx="805">
                  <c:v>28.80023203972727</c:v>
                </c:pt>
                <c:pt idx="806">
                  <c:v>28.975544855938395</c:v>
                </c:pt>
                <c:pt idx="807">
                  <c:v>29.366087453287854</c:v>
                </c:pt>
                <c:pt idx="808">
                  <c:v>29.458177712458873</c:v>
                </c:pt>
                <c:pt idx="809">
                  <c:v>29.486469418095822</c:v>
                </c:pt>
                <c:pt idx="810">
                  <c:v>29.509483977233199</c:v>
                </c:pt>
                <c:pt idx="811">
                  <c:v>29.809812944638495</c:v>
                </c:pt>
                <c:pt idx="812">
                  <c:v>30.033717640540885</c:v>
                </c:pt>
                <c:pt idx="813">
                  <c:v>30.160918685652899</c:v>
                </c:pt>
                <c:pt idx="814">
                  <c:v>30.228609515801399</c:v>
                </c:pt>
                <c:pt idx="815">
                  <c:v>30.288499949048315</c:v>
                </c:pt>
                <c:pt idx="816">
                  <c:v>30.288665932885007</c:v>
                </c:pt>
                <c:pt idx="817">
                  <c:v>30.334661789103329</c:v>
                </c:pt>
                <c:pt idx="818">
                  <c:v>30.403833974466462</c:v>
                </c:pt>
                <c:pt idx="819">
                  <c:v>30.407120276451238</c:v>
                </c:pt>
                <c:pt idx="820">
                  <c:v>30.45717893309989</c:v>
                </c:pt>
                <c:pt idx="821">
                  <c:v>30.755236939719939</c:v>
                </c:pt>
                <c:pt idx="822">
                  <c:v>31.008586757506478</c:v>
                </c:pt>
                <c:pt idx="823">
                  <c:v>31.083615100906769</c:v>
                </c:pt>
                <c:pt idx="824">
                  <c:v>31.086381455265677</c:v>
                </c:pt>
                <c:pt idx="825">
                  <c:v>31.299562487547032</c:v>
                </c:pt>
                <c:pt idx="826">
                  <c:v>31.420427517665292</c:v>
                </c:pt>
                <c:pt idx="827">
                  <c:v>31.523592389573054</c:v>
                </c:pt>
                <c:pt idx="828">
                  <c:v>31.613456365504401</c:v>
                </c:pt>
                <c:pt idx="829">
                  <c:v>31.774315291931323</c:v>
                </c:pt>
                <c:pt idx="830">
                  <c:v>31.973404024368129</c:v>
                </c:pt>
                <c:pt idx="831">
                  <c:v>32.026480936692117</c:v>
                </c:pt>
                <c:pt idx="832">
                  <c:v>32.047141928802766</c:v>
                </c:pt>
                <c:pt idx="833">
                  <c:v>32.183210132266915</c:v>
                </c:pt>
                <c:pt idx="834">
                  <c:v>32.370864427740088</c:v>
                </c:pt>
                <c:pt idx="835">
                  <c:v>32.590545083434279</c:v>
                </c:pt>
                <c:pt idx="836">
                  <c:v>32.602734519004834</c:v>
                </c:pt>
                <c:pt idx="837">
                  <c:v>32.702300420890701</c:v>
                </c:pt>
                <c:pt idx="838">
                  <c:v>33.035644951202748</c:v>
                </c:pt>
                <c:pt idx="839">
                  <c:v>33.05561159434091</c:v>
                </c:pt>
                <c:pt idx="840">
                  <c:v>33.102140339323221</c:v>
                </c:pt>
                <c:pt idx="841">
                  <c:v>33.16621216118363</c:v>
                </c:pt>
                <c:pt idx="842">
                  <c:v>33.231751512795519</c:v>
                </c:pt>
                <c:pt idx="843">
                  <c:v>33.624135492663001</c:v>
                </c:pt>
                <c:pt idx="844">
                  <c:v>33.630177562143231</c:v>
                </c:pt>
                <c:pt idx="845">
                  <c:v>33.731174832152647</c:v>
                </c:pt>
                <c:pt idx="846">
                  <c:v>33.789893481213383</c:v>
                </c:pt>
                <c:pt idx="847">
                  <c:v>34.196238056969122</c:v>
                </c:pt>
                <c:pt idx="848">
                  <c:v>34.237322109750302</c:v>
                </c:pt>
                <c:pt idx="849">
                  <c:v>34.494071859518165</c:v>
                </c:pt>
                <c:pt idx="850">
                  <c:v>34.597866196845033</c:v>
                </c:pt>
                <c:pt idx="851">
                  <c:v>34.826498011533886</c:v>
                </c:pt>
                <c:pt idx="852">
                  <c:v>34.833024538781487</c:v>
                </c:pt>
                <c:pt idx="853">
                  <c:v>34.892663066456493</c:v>
                </c:pt>
                <c:pt idx="854">
                  <c:v>34.931264176083999</c:v>
                </c:pt>
                <c:pt idx="855">
                  <c:v>35.083187282057828</c:v>
                </c:pt>
                <c:pt idx="856">
                  <c:v>35.214056196442371</c:v>
                </c:pt>
                <c:pt idx="857">
                  <c:v>35.218105225716307</c:v>
                </c:pt>
                <c:pt idx="858">
                  <c:v>35.266214240729205</c:v>
                </c:pt>
                <c:pt idx="859">
                  <c:v>35.457823313777872</c:v>
                </c:pt>
                <c:pt idx="860">
                  <c:v>35.562335171612787</c:v>
                </c:pt>
                <c:pt idx="861">
                  <c:v>35.582362850432546</c:v>
                </c:pt>
                <c:pt idx="862">
                  <c:v>35.616084564486464</c:v>
                </c:pt>
                <c:pt idx="863">
                  <c:v>36.374547069472712</c:v>
                </c:pt>
                <c:pt idx="864">
                  <c:v>36.612402754771978</c:v>
                </c:pt>
                <c:pt idx="865">
                  <c:v>36.861949207774472</c:v>
                </c:pt>
                <c:pt idx="866">
                  <c:v>37.503535368415449</c:v>
                </c:pt>
                <c:pt idx="867">
                  <c:v>37.554482388977547</c:v>
                </c:pt>
                <c:pt idx="868">
                  <c:v>37.698705248022669</c:v>
                </c:pt>
                <c:pt idx="869">
                  <c:v>37.857290613769663</c:v>
                </c:pt>
                <c:pt idx="870">
                  <c:v>38.160890022361379</c:v>
                </c:pt>
                <c:pt idx="871">
                  <c:v>38.161566217778152</c:v>
                </c:pt>
                <c:pt idx="872">
                  <c:v>38.193515558657111</c:v>
                </c:pt>
                <c:pt idx="873">
                  <c:v>38.296891462725704</c:v>
                </c:pt>
                <c:pt idx="874">
                  <c:v>38.362698525902097</c:v>
                </c:pt>
                <c:pt idx="875">
                  <c:v>38.463563069260566</c:v>
                </c:pt>
                <c:pt idx="876">
                  <c:v>39.372632828353638</c:v>
                </c:pt>
                <c:pt idx="877">
                  <c:v>39.419552785390053</c:v>
                </c:pt>
                <c:pt idx="878">
                  <c:v>39.522734464579443</c:v>
                </c:pt>
                <c:pt idx="879">
                  <c:v>39.661161985939614</c:v>
                </c:pt>
                <c:pt idx="880">
                  <c:v>39.827588460923423</c:v>
                </c:pt>
                <c:pt idx="881">
                  <c:v>40.042222713969245</c:v>
                </c:pt>
                <c:pt idx="882">
                  <c:v>40.109633837746877</c:v>
                </c:pt>
                <c:pt idx="883">
                  <c:v>40.319638525922926</c:v>
                </c:pt>
                <c:pt idx="884">
                  <c:v>40.335609344627841</c:v>
                </c:pt>
                <c:pt idx="885">
                  <c:v>40.637921524867956</c:v>
                </c:pt>
                <c:pt idx="886">
                  <c:v>41.324596910727593</c:v>
                </c:pt>
                <c:pt idx="887">
                  <c:v>41.614811258719094</c:v>
                </c:pt>
                <c:pt idx="888">
                  <c:v>41.663136195314898</c:v>
                </c:pt>
                <c:pt idx="889">
                  <c:v>41.827552282641918</c:v>
                </c:pt>
                <c:pt idx="890">
                  <c:v>41.83118791529963</c:v>
                </c:pt>
                <c:pt idx="891">
                  <c:v>41.935214025383296</c:v>
                </c:pt>
                <c:pt idx="892">
                  <c:v>42.117390413762344</c:v>
                </c:pt>
                <c:pt idx="893">
                  <c:v>42.150011338165044</c:v>
                </c:pt>
                <c:pt idx="894">
                  <c:v>42.157423377842456</c:v>
                </c:pt>
                <c:pt idx="895">
                  <c:v>42.248797554494963</c:v>
                </c:pt>
                <c:pt idx="896">
                  <c:v>42.321817005689923</c:v>
                </c:pt>
                <c:pt idx="897">
                  <c:v>42.32890624304391</c:v>
                </c:pt>
                <c:pt idx="898">
                  <c:v>42.989983287751521</c:v>
                </c:pt>
                <c:pt idx="899">
                  <c:v>43.108707512945308</c:v>
                </c:pt>
                <c:pt idx="900">
                  <c:v>43.465894142003904</c:v>
                </c:pt>
                <c:pt idx="901">
                  <c:v>43.514732029229926</c:v>
                </c:pt>
                <c:pt idx="902">
                  <c:v>43.579250126615534</c:v>
                </c:pt>
                <c:pt idx="903">
                  <c:v>44.113855541762589</c:v>
                </c:pt>
                <c:pt idx="904">
                  <c:v>44.298536241153947</c:v>
                </c:pt>
                <c:pt idx="905">
                  <c:v>44.486974539598599</c:v>
                </c:pt>
                <c:pt idx="906">
                  <c:v>44.608646665218039</c:v>
                </c:pt>
                <c:pt idx="907">
                  <c:v>44.658348253629811</c:v>
                </c:pt>
                <c:pt idx="908">
                  <c:v>44.94423473233477</c:v>
                </c:pt>
                <c:pt idx="909">
                  <c:v>45.229045917245124</c:v>
                </c:pt>
                <c:pt idx="910">
                  <c:v>45.36716399467668</c:v>
                </c:pt>
                <c:pt idx="911">
                  <c:v>45.580203295453614</c:v>
                </c:pt>
                <c:pt idx="912">
                  <c:v>45.940063328194164</c:v>
                </c:pt>
                <c:pt idx="913">
                  <c:v>46.733570721534363</c:v>
                </c:pt>
                <c:pt idx="914">
                  <c:v>46.945509526394027</c:v>
                </c:pt>
                <c:pt idx="915">
                  <c:v>46.970198066100529</c:v>
                </c:pt>
                <c:pt idx="916">
                  <c:v>47.174248623771909</c:v>
                </c:pt>
                <c:pt idx="917">
                  <c:v>47.546169359451923</c:v>
                </c:pt>
                <c:pt idx="918">
                  <c:v>47.60836777829779</c:v>
                </c:pt>
                <c:pt idx="919">
                  <c:v>47.631458568580705</c:v>
                </c:pt>
                <c:pt idx="920">
                  <c:v>47.695659244844471</c:v>
                </c:pt>
                <c:pt idx="921">
                  <c:v>47.92603613246856</c:v>
                </c:pt>
                <c:pt idx="922">
                  <c:v>47.9321600391822</c:v>
                </c:pt>
                <c:pt idx="923">
                  <c:v>48.245925998558199</c:v>
                </c:pt>
                <c:pt idx="924">
                  <c:v>48.259417998083308</c:v>
                </c:pt>
                <c:pt idx="925">
                  <c:v>48.263454428679275</c:v>
                </c:pt>
                <c:pt idx="926">
                  <c:v>48.348738354426466</c:v>
                </c:pt>
                <c:pt idx="927">
                  <c:v>49.11398373438648</c:v>
                </c:pt>
                <c:pt idx="928">
                  <c:v>49.435783232607783</c:v>
                </c:pt>
                <c:pt idx="929">
                  <c:v>49.509901678491296</c:v>
                </c:pt>
                <c:pt idx="930">
                  <c:v>49.643546683105932</c:v>
                </c:pt>
                <c:pt idx="931">
                  <c:v>49.68257553213153</c:v>
                </c:pt>
                <c:pt idx="932">
                  <c:v>49.910964628525072</c:v>
                </c:pt>
                <c:pt idx="933">
                  <c:v>51.868204794757105</c:v>
                </c:pt>
                <c:pt idx="934">
                  <c:v>51.999373534335184</c:v>
                </c:pt>
                <c:pt idx="935">
                  <c:v>52.327365485801757</c:v>
                </c:pt>
                <c:pt idx="936">
                  <c:v>52.373170040631528</c:v>
                </c:pt>
                <c:pt idx="937">
                  <c:v>52.429569775688876</c:v>
                </c:pt>
                <c:pt idx="938">
                  <c:v>52.615183890488055</c:v>
                </c:pt>
                <c:pt idx="939">
                  <c:v>52.769986772205797</c:v>
                </c:pt>
                <c:pt idx="940">
                  <c:v>52.91733231823244</c:v>
                </c:pt>
                <c:pt idx="941">
                  <c:v>53.123246590919777</c:v>
                </c:pt>
                <c:pt idx="942">
                  <c:v>54.070223756700685</c:v>
                </c:pt>
                <c:pt idx="943">
                  <c:v>54.501480655961394</c:v>
                </c:pt>
                <c:pt idx="944">
                  <c:v>54.771640830083598</c:v>
                </c:pt>
                <c:pt idx="945">
                  <c:v>55.345003182251425</c:v>
                </c:pt>
                <c:pt idx="946">
                  <c:v>55.389144183230485</c:v>
                </c:pt>
                <c:pt idx="947">
                  <c:v>55.963210943465413</c:v>
                </c:pt>
                <c:pt idx="948">
                  <c:v>56.043321989125737</c:v>
                </c:pt>
                <c:pt idx="949">
                  <c:v>56.342836029503154</c:v>
                </c:pt>
                <c:pt idx="950">
                  <c:v>57.091846657675148</c:v>
                </c:pt>
                <c:pt idx="951">
                  <c:v>57.300426601262366</c:v>
                </c:pt>
                <c:pt idx="952">
                  <c:v>57.741957433596575</c:v>
                </c:pt>
                <c:pt idx="953">
                  <c:v>57.955379682709371</c:v>
                </c:pt>
                <c:pt idx="954">
                  <c:v>58.465402050265304</c:v>
                </c:pt>
                <c:pt idx="955">
                  <c:v>59.409129531957852</c:v>
                </c:pt>
                <c:pt idx="956">
                  <c:v>59.826536430555379</c:v>
                </c:pt>
                <c:pt idx="957">
                  <c:v>60.154075892483213</c:v>
                </c:pt>
                <c:pt idx="958">
                  <c:v>60.232083384351512</c:v>
                </c:pt>
                <c:pt idx="959">
                  <c:v>60.466539301361827</c:v>
                </c:pt>
                <c:pt idx="960">
                  <c:v>61.424173555750606</c:v>
                </c:pt>
                <c:pt idx="961">
                  <c:v>61.661446229806671</c:v>
                </c:pt>
                <c:pt idx="962">
                  <c:v>61.677283599403239</c:v>
                </c:pt>
                <c:pt idx="963">
                  <c:v>61.707399842844332</c:v>
                </c:pt>
                <c:pt idx="964">
                  <c:v>61.922862958645283</c:v>
                </c:pt>
                <c:pt idx="965">
                  <c:v>62.208971181898342</c:v>
                </c:pt>
                <c:pt idx="966">
                  <c:v>63.612964545630355</c:v>
                </c:pt>
                <c:pt idx="967">
                  <c:v>63.825523819358189</c:v>
                </c:pt>
                <c:pt idx="968">
                  <c:v>64.667365137702163</c:v>
                </c:pt>
                <c:pt idx="969">
                  <c:v>65.687199300976019</c:v>
                </c:pt>
                <c:pt idx="970">
                  <c:v>66.391660759041756</c:v>
                </c:pt>
                <c:pt idx="971">
                  <c:v>66.403900553407638</c:v>
                </c:pt>
                <c:pt idx="972">
                  <c:v>67.234394860368866</c:v>
                </c:pt>
                <c:pt idx="973">
                  <c:v>67.321310439326652</c:v>
                </c:pt>
                <c:pt idx="974">
                  <c:v>67.699188924504924</c:v>
                </c:pt>
                <c:pt idx="975">
                  <c:v>67.857593188404124</c:v>
                </c:pt>
                <c:pt idx="976">
                  <c:v>71.140978355808016</c:v>
                </c:pt>
                <c:pt idx="977">
                  <c:v>71.608386940441122</c:v>
                </c:pt>
                <c:pt idx="978">
                  <c:v>71.83455379696413</c:v>
                </c:pt>
                <c:pt idx="979">
                  <c:v>72.089717746019019</c:v>
                </c:pt>
                <c:pt idx="980">
                  <c:v>72.156691162292447</c:v>
                </c:pt>
                <c:pt idx="981">
                  <c:v>73.05624323904911</c:v>
                </c:pt>
                <c:pt idx="982">
                  <c:v>73.208955296258466</c:v>
                </c:pt>
                <c:pt idx="983">
                  <c:v>73.52362316756934</c:v>
                </c:pt>
                <c:pt idx="984">
                  <c:v>73.695744481293175</c:v>
                </c:pt>
                <c:pt idx="985">
                  <c:v>73.919913546039353</c:v>
                </c:pt>
                <c:pt idx="986">
                  <c:v>74.015348179056446</c:v>
                </c:pt>
                <c:pt idx="987">
                  <c:v>76.064290335061102</c:v>
                </c:pt>
                <c:pt idx="988">
                  <c:v>76.918699213593953</c:v>
                </c:pt>
                <c:pt idx="989">
                  <c:v>80.9813118430706</c:v>
                </c:pt>
                <c:pt idx="990">
                  <c:v>81.134324764651694</c:v>
                </c:pt>
                <c:pt idx="991">
                  <c:v>82.359704896357826</c:v>
                </c:pt>
                <c:pt idx="992">
                  <c:v>82.806564611700679</c:v>
                </c:pt>
                <c:pt idx="993">
                  <c:v>85.051382549814505</c:v>
                </c:pt>
                <c:pt idx="994">
                  <c:v>85.117836727142702</c:v>
                </c:pt>
                <c:pt idx="995">
                  <c:v>88.394884836583302</c:v>
                </c:pt>
                <c:pt idx="996">
                  <c:v>90.507840388757316</c:v>
                </c:pt>
                <c:pt idx="997">
                  <c:v>94.824584708779028</c:v>
                </c:pt>
                <c:pt idx="998">
                  <c:v>101.3751048890266</c:v>
                </c:pt>
                <c:pt idx="999">
                  <c:v>102.21410828503319</c:v>
                </c:pt>
              </c:numCache>
            </c:numRef>
          </c:xVal>
          <c:yVal>
            <c:numRef>
              <c:f>'CDF Graphs'!$E$6:$E$1005</c:f>
              <c:numCache>
                <c:formatCode>General</c:formatCode>
                <c:ptCount val="1000"/>
                <c:pt idx="0">
                  <c:v>9.99000999000999E-4</c:v>
                </c:pt>
                <c:pt idx="1">
                  <c:v>1.998001998001998E-3</c:v>
                </c:pt>
                <c:pt idx="2">
                  <c:v>2.997002997002997E-3</c:v>
                </c:pt>
                <c:pt idx="3">
                  <c:v>3.996003996003996E-3</c:v>
                </c:pt>
                <c:pt idx="4">
                  <c:v>4.995004995004995E-3</c:v>
                </c:pt>
                <c:pt idx="5">
                  <c:v>5.994005994005994E-3</c:v>
                </c:pt>
                <c:pt idx="6">
                  <c:v>6.993006993006993E-3</c:v>
                </c:pt>
                <c:pt idx="7">
                  <c:v>7.992007992007992E-3</c:v>
                </c:pt>
                <c:pt idx="8">
                  <c:v>8.9910089910089919E-3</c:v>
                </c:pt>
                <c:pt idx="9">
                  <c:v>9.99000999000999E-3</c:v>
                </c:pt>
                <c:pt idx="10">
                  <c:v>1.098901098901099E-2</c:v>
                </c:pt>
                <c:pt idx="11">
                  <c:v>1.1988011988011988E-2</c:v>
                </c:pt>
                <c:pt idx="12">
                  <c:v>1.2987012987012988E-2</c:v>
                </c:pt>
                <c:pt idx="13">
                  <c:v>1.3986013986013986E-2</c:v>
                </c:pt>
                <c:pt idx="14">
                  <c:v>1.4985014985014986E-2</c:v>
                </c:pt>
                <c:pt idx="15">
                  <c:v>1.5984015984015984E-2</c:v>
                </c:pt>
                <c:pt idx="16">
                  <c:v>1.6983016983016984E-2</c:v>
                </c:pt>
                <c:pt idx="17">
                  <c:v>1.7982017982017984E-2</c:v>
                </c:pt>
                <c:pt idx="18">
                  <c:v>1.898101898101898E-2</c:v>
                </c:pt>
                <c:pt idx="19">
                  <c:v>1.998001998001998E-2</c:v>
                </c:pt>
                <c:pt idx="20">
                  <c:v>2.097902097902098E-2</c:v>
                </c:pt>
                <c:pt idx="21">
                  <c:v>2.197802197802198E-2</c:v>
                </c:pt>
                <c:pt idx="22">
                  <c:v>2.2977022977022976E-2</c:v>
                </c:pt>
                <c:pt idx="23">
                  <c:v>2.3976023976023976E-2</c:v>
                </c:pt>
                <c:pt idx="24">
                  <c:v>2.4975024975024976E-2</c:v>
                </c:pt>
                <c:pt idx="25">
                  <c:v>2.5974025974025976E-2</c:v>
                </c:pt>
                <c:pt idx="26">
                  <c:v>2.6973026973026972E-2</c:v>
                </c:pt>
                <c:pt idx="27">
                  <c:v>2.7972027972027972E-2</c:v>
                </c:pt>
                <c:pt idx="28">
                  <c:v>2.8971028971028972E-2</c:v>
                </c:pt>
                <c:pt idx="29">
                  <c:v>2.9970029970029972E-2</c:v>
                </c:pt>
                <c:pt idx="30">
                  <c:v>3.0969030969030968E-2</c:v>
                </c:pt>
                <c:pt idx="31">
                  <c:v>3.1968031968031968E-2</c:v>
                </c:pt>
                <c:pt idx="32">
                  <c:v>3.2967032967032968E-2</c:v>
                </c:pt>
                <c:pt idx="33">
                  <c:v>3.3966033966033968E-2</c:v>
                </c:pt>
                <c:pt idx="34">
                  <c:v>3.4965034965034968E-2</c:v>
                </c:pt>
                <c:pt idx="35">
                  <c:v>3.5964035964035967E-2</c:v>
                </c:pt>
                <c:pt idx="36">
                  <c:v>3.696303696303696E-2</c:v>
                </c:pt>
                <c:pt idx="37">
                  <c:v>3.796203796203796E-2</c:v>
                </c:pt>
                <c:pt idx="38">
                  <c:v>3.896103896103896E-2</c:v>
                </c:pt>
                <c:pt idx="39">
                  <c:v>3.996003996003996E-2</c:v>
                </c:pt>
                <c:pt idx="40">
                  <c:v>4.095904095904096E-2</c:v>
                </c:pt>
                <c:pt idx="41">
                  <c:v>4.195804195804196E-2</c:v>
                </c:pt>
                <c:pt idx="42">
                  <c:v>4.295704295704296E-2</c:v>
                </c:pt>
                <c:pt idx="43">
                  <c:v>4.3956043956043959E-2</c:v>
                </c:pt>
                <c:pt idx="44">
                  <c:v>4.4955044955044952E-2</c:v>
                </c:pt>
                <c:pt idx="45">
                  <c:v>4.5954045954045952E-2</c:v>
                </c:pt>
                <c:pt idx="46">
                  <c:v>4.6953046953046952E-2</c:v>
                </c:pt>
                <c:pt idx="47">
                  <c:v>4.7952047952047952E-2</c:v>
                </c:pt>
                <c:pt idx="48">
                  <c:v>4.8951048951048952E-2</c:v>
                </c:pt>
                <c:pt idx="49">
                  <c:v>4.9950049950049952E-2</c:v>
                </c:pt>
                <c:pt idx="50">
                  <c:v>5.0949050949050952E-2</c:v>
                </c:pt>
                <c:pt idx="51">
                  <c:v>5.1948051948051951E-2</c:v>
                </c:pt>
                <c:pt idx="52">
                  <c:v>5.2947052947052944E-2</c:v>
                </c:pt>
                <c:pt idx="53">
                  <c:v>5.3946053946053944E-2</c:v>
                </c:pt>
                <c:pt idx="54">
                  <c:v>5.4945054945054944E-2</c:v>
                </c:pt>
                <c:pt idx="55">
                  <c:v>5.5944055944055944E-2</c:v>
                </c:pt>
                <c:pt idx="56">
                  <c:v>5.6943056943056944E-2</c:v>
                </c:pt>
                <c:pt idx="57">
                  <c:v>5.7942057942057944E-2</c:v>
                </c:pt>
                <c:pt idx="58">
                  <c:v>5.8941058941058944E-2</c:v>
                </c:pt>
                <c:pt idx="59">
                  <c:v>5.9940059940059943E-2</c:v>
                </c:pt>
                <c:pt idx="60">
                  <c:v>6.0939060939060936E-2</c:v>
                </c:pt>
                <c:pt idx="61">
                  <c:v>6.1938061938061936E-2</c:v>
                </c:pt>
                <c:pt idx="62">
                  <c:v>6.2937062937062943E-2</c:v>
                </c:pt>
                <c:pt idx="63">
                  <c:v>6.3936063936063936E-2</c:v>
                </c:pt>
                <c:pt idx="64">
                  <c:v>6.4935064935064929E-2</c:v>
                </c:pt>
                <c:pt idx="65">
                  <c:v>6.5934065934065936E-2</c:v>
                </c:pt>
                <c:pt idx="66">
                  <c:v>6.6933066933066929E-2</c:v>
                </c:pt>
                <c:pt idx="67">
                  <c:v>6.7932067932067935E-2</c:v>
                </c:pt>
                <c:pt idx="68">
                  <c:v>6.8931068931068928E-2</c:v>
                </c:pt>
                <c:pt idx="69">
                  <c:v>6.9930069930069935E-2</c:v>
                </c:pt>
                <c:pt idx="70">
                  <c:v>7.0929070929070928E-2</c:v>
                </c:pt>
                <c:pt idx="71">
                  <c:v>7.1928071928071935E-2</c:v>
                </c:pt>
                <c:pt idx="72">
                  <c:v>7.2927072927072928E-2</c:v>
                </c:pt>
                <c:pt idx="73">
                  <c:v>7.3926073926073921E-2</c:v>
                </c:pt>
                <c:pt idx="74">
                  <c:v>7.4925074925074928E-2</c:v>
                </c:pt>
                <c:pt idx="75">
                  <c:v>7.5924075924075921E-2</c:v>
                </c:pt>
                <c:pt idx="76">
                  <c:v>7.6923076923076927E-2</c:v>
                </c:pt>
                <c:pt idx="77">
                  <c:v>7.792207792207792E-2</c:v>
                </c:pt>
                <c:pt idx="78">
                  <c:v>7.8921078921078927E-2</c:v>
                </c:pt>
                <c:pt idx="79">
                  <c:v>7.992007992007992E-2</c:v>
                </c:pt>
                <c:pt idx="80">
                  <c:v>8.0919080919080913E-2</c:v>
                </c:pt>
                <c:pt idx="81">
                  <c:v>8.191808191808192E-2</c:v>
                </c:pt>
                <c:pt idx="82">
                  <c:v>8.2917082917082913E-2</c:v>
                </c:pt>
                <c:pt idx="83">
                  <c:v>8.3916083916083919E-2</c:v>
                </c:pt>
                <c:pt idx="84">
                  <c:v>8.4915084915084912E-2</c:v>
                </c:pt>
                <c:pt idx="85">
                  <c:v>8.5914085914085919E-2</c:v>
                </c:pt>
                <c:pt idx="86">
                  <c:v>8.6913086913086912E-2</c:v>
                </c:pt>
                <c:pt idx="87">
                  <c:v>8.7912087912087919E-2</c:v>
                </c:pt>
                <c:pt idx="88">
                  <c:v>8.8911088911088912E-2</c:v>
                </c:pt>
                <c:pt idx="89">
                  <c:v>8.9910089910089905E-2</c:v>
                </c:pt>
                <c:pt idx="90">
                  <c:v>9.0909090909090912E-2</c:v>
                </c:pt>
                <c:pt idx="91">
                  <c:v>9.1908091908091905E-2</c:v>
                </c:pt>
                <c:pt idx="92">
                  <c:v>9.2907092907092911E-2</c:v>
                </c:pt>
                <c:pt idx="93">
                  <c:v>9.3906093906093904E-2</c:v>
                </c:pt>
                <c:pt idx="94">
                  <c:v>9.4905094905094911E-2</c:v>
                </c:pt>
                <c:pt idx="95">
                  <c:v>9.5904095904095904E-2</c:v>
                </c:pt>
                <c:pt idx="96">
                  <c:v>9.6903096903096897E-2</c:v>
                </c:pt>
                <c:pt idx="97">
                  <c:v>9.7902097902097904E-2</c:v>
                </c:pt>
                <c:pt idx="98">
                  <c:v>9.8901098901098897E-2</c:v>
                </c:pt>
                <c:pt idx="99">
                  <c:v>9.9900099900099903E-2</c:v>
                </c:pt>
                <c:pt idx="100">
                  <c:v>0.1008991008991009</c:v>
                </c:pt>
                <c:pt idx="101">
                  <c:v>0.1018981018981019</c:v>
                </c:pt>
                <c:pt idx="102">
                  <c:v>0.1028971028971029</c:v>
                </c:pt>
                <c:pt idx="103">
                  <c:v>0.1038961038961039</c:v>
                </c:pt>
                <c:pt idx="104">
                  <c:v>0.1048951048951049</c:v>
                </c:pt>
                <c:pt idx="105">
                  <c:v>0.10589410589410589</c:v>
                </c:pt>
                <c:pt idx="106">
                  <c:v>0.1068931068931069</c:v>
                </c:pt>
                <c:pt idx="107">
                  <c:v>0.10789210789210789</c:v>
                </c:pt>
                <c:pt idx="108">
                  <c:v>0.1088911088911089</c:v>
                </c:pt>
                <c:pt idx="109">
                  <c:v>0.10989010989010989</c:v>
                </c:pt>
                <c:pt idx="110">
                  <c:v>0.1108891108891109</c:v>
                </c:pt>
                <c:pt idx="111">
                  <c:v>0.11188811188811189</c:v>
                </c:pt>
                <c:pt idx="112">
                  <c:v>0.11288711288711288</c:v>
                </c:pt>
                <c:pt idx="113">
                  <c:v>0.11388611388611389</c:v>
                </c:pt>
                <c:pt idx="114">
                  <c:v>0.11488511488511488</c:v>
                </c:pt>
                <c:pt idx="115">
                  <c:v>0.11588411588411589</c:v>
                </c:pt>
                <c:pt idx="116">
                  <c:v>0.11688311688311688</c:v>
                </c:pt>
                <c:pt idx="117">
                  <c:v>0.11788211788211789</c:v>
                </c:pt>
                <c:pt idx="118">
                  <c:v>0.11888111888111888</c:v>
                </c:pt>
                <c:pt idx="119">
                  <c:v>0.11988011988011989</c:v>
                </c:pt>
                <c:pt idx="120">
                  <c:v>0.12087912087912088</c:v>
                </c:pt>
                <c:pt idx="121">
                  <c:v>0.12187812187812187</c:v>
                </c:pt>
                <c:pt idx="122">
                  <c:v>0.12287712287712288</c:v>
                </c:pt>
                <c:pt idx="123">
                  <c:v>0.12387612387612387</c:v>
                </c:pt>
                <c:pt idx="124">
                  <c:v>0.12487512487512488</c:v>
                </c:pt>
                <c:pt idx="125">
                  <c:v>0.12587412587412589</c:v>
                </c:pt>
                <c:pt idx="126">
                  <c:v>0.12687312687312688</c:v>
                </c:pt>
                <c:pt idx="127">
                  <c:v>0.12787212787212787</c:v>
                </c:pt>
                <c:pt idx="128">
                  <c:v>0.12887112887112886</c:v>
                </c:pt>
                <c:pt idx="129">
                  <c:v>0.12987012987012986</c:v>
                </c:pt>
                <c:pt idx="130">
                  <c:v>0.13086913086913088</c:v>
                </c:pt>
                <c:pt idx="131">
                  <c:v>0.13186813186813187</c:v>
                </c:pt>
                <c:pt idx="132">
                  <c:v>0.13286713286713286</c:v>
                </c:pt>
                <c:pt idx="133">
                  <c:v>0.13386613386613386</c:v>
                </c:pt>
                <c:pt idx="134">
                  <c:v>0.13486513486513488</c:v>
                </c:pt>
                <c:pt idx="135">
                  <c:v>0.13586413586413587</c:v>
                </c:pt>
                <c:pt idx="136">
                  <c:v>0.13686313686313686</c:v>
                </c:pt>
                <c:pt idx="137">
                  <c:v>0.13786213786213786</c:v>
                </c:pt>
                <c:pt idx="138">
                  <c:v>0.13886113886113885</c:v>
                </c:pt>
                <c:pt idx="139">
                  <c:v>0.13986013986013987</c:v>
                </c:pt>
                <c:pt idx="140">
                  <c:v>0.14085914085914086</c:v>
                </c:pt>
                <c:pt idx="141">
                  <c:v>0.14185814185814186</c:v>
                </c:pt>
                <c:pt idx="142">
                  <c:v>0.14285714285714285</c:v>
                </c:pt>
                <c:pt idx="143">
                  <c:v>0.14385614385614387</c:v>
                </c:pt>
                <c:pt idx="144">
                  <c:v>0.14485514485514486</c:v>
                </c:pt>
                <c:pt idx="145">
                  <c:v>0.14585414585414586</c:v>
                </c:pt>
                <c:pt idx="146">
                  <c:v>0.14685314685314685</c:v>
                </c:pt>
                <c:pt idx="147">
                  <c:v>0.14785214785214784</c:v>
                </c:pt>
                <c:pt idx="148">
                  <c:v>0.14885114885114886</c:v>
                </c:pt>
                <c:pt idx="149">
                  <c:v>0.14985014985014986</c:v>
                </c:pt>
                <c:pt idx="150">
                  <c:v>0.15084915084915085</c:v>
                </c:pt>
                <c:pt idx="151">
                  <c:v>0.15184815184815184</c:v>
                </c:pt>
                <c:pt idx="152">
                  <c:v>0.15284715284715283</c:v>
                </c:pt>
                <c:pt idx="153">
                  <c:v>0.15384615384615385</c:v>
                </c:pt>
                <c:pt idx="154">
                  <c:v>0.15484515484515485</c:v>
                </c:pt>
                <c:pt idx="155">
                  <c:v>0.15584415584415584</c:v>
                </c:pt>
                <c:pt idx="156">
                  <c:v>0.15684315684315683</c:v>
                </c:pt>
                <c:pt idx="157">
                  <c:v>0.15784215784215785</c:v>
                </c:pt>
                <c:pt idx="158">
                  <c:v>0.15884115884115885</c:v>
                </c:pt>
                <c:pt idx="159">
                  <c:v>0.15984015984015984</c:v>
                </c:pt>
                <c:pt idx="160">
                  <c:v>0.16083916083916083</c:v>
                </c:pt>
                <c:pt idx="161">
                  <c:v>0.16183816183816183</c:v>
                </c:pt>
                <c:pt idx="162">
                  <c:v>0.16283716283716285</c:v>
                </c:pt>
                <c:pt idx="163">
                  <c:v>0.16383616383616384</c:v>
                </c:pt>
                <c:pt idx="164">
                  <c:v>0.16483516483516483</c:v>
                </c:pt>
                <c:pt idx="165">
                  <c:v>0.16583416583416583</c:v>
                </c:pt>
                <c:pt idx="166">
                  <c:v>0.16683316683316685</c:v>
                </c:pt>
                <c:pt idx="167">
                  <c:v>0.16783216783216784</c:v>
                </c:pt>
                <c:pt idx="168">
                  <c:v>0.16883116883116883</c:v>
                </c:pt>
                <c:pt idx="169">
                  <c:v>0.16983016983016982</c:v>
                </c:pt>
                <c:pt idx="170">
                  <c:v>0.17082917082917082</c:v>
                </c:pt>
                <c:pt idx="171">
                  <c:v>0.17182817182817184</c:v>
                </c:pt>
                <c:pt idx="172">
                  <c:v>0.17282717282717283</c:v>
                </c:pt>
                <c:pt idx="173">
                  <c:v>0.17382617382617382</c:v>
                </c:pt>
                <c:pt idx="174">
                  <c:v>0.17482517482517482</c:v>
                </c:pt>
                <c:pt idx="175">
                  <c:v>0.17582417582417584</c:v>
                </c:pt>
                <c:pt idx="176">
                  <c:v>0.17682317682317683</c:v>
                </c:pt>
                <c:pt idx="177">
                  <c:v>0.17782217782217782</c:v>
                </c:pt>
                <c:pt idx="178">
                  <c:v>0.17882117882117882</c:v>
                </c:pt>
                <c:pt idx="179">
                  <c:v>0.17982017982017981</c:v>
                </c:pt>
                <c:pt idx="180">
                  <c:v>0.18081918081918083</c:v>
                </c:pt>
                <c:pt idx="181">
                  <c:v>0.18181818181818182</c:v>
                </c:pt>
                <c:pt idx="182">
                  <c:v>0.18281718281718282</c:v>
                </c:pt>
                <c:pt idx="183">
                  <c:v>0.18381618381618381</c:v>
                </c:pt>
                <c:pt idx="184">
                  <c:v>0.1848151848151848</c:v>
                </c:pt>
                <c:pt idx="185">
                  <c:v>0.18581418581418582</c:v>
                </c:pt>
                <c:pt idx="186">
                  <c:v>0.18681318681318682</c:v>
                </c:pt>
                <c:pt idx="187">
                  <c:v>0.18781218781218781</c:v>
                </c:pt>
                <c:pt idx="188">
                  <c:v>0.1888111888111888</c:v>
                </c:pt>
                <c:pt idx="189">
                  <c:v>0.18981018981018982</c:v>
                </c:pt>
                <c:pt idx="190">
                  <c:v>0.19080919080919082</c:v>
                </c:pt>
                <c:pt idx="191">
                  <c:v>0.19180819180819181</c:v>
                </c:pt>
                <c:pt idx="192">
                  <c:v>0.1928071928071928</c:v>
                </c:pt>
                <c:pt idx="193">
                  <c:v>0.19380619380619379</c:v>
                </c:pt>
                <c:pt idx="194">
                  <c:v>0.19480519480519481</c:v>
                </c:pt>
                <c:pt idx="195">
                  <c:v>0.19580419580419581</c:v>
                </c:pt>
                <c:pt idx="196">
                  <c:v>0.1968031968031968</c:v>
                </c:pt>
                <c:pt idx="197">
                  <c:v>0.19780219780219779</c:v>
                </c:pt>
                <c:pt idx="198">
                  <c:v>0.19880119880119881</c:v>
                </c:pt>
                <c:pt idx="199">
                  <c:v>0.19980019980019981</c:v>
                </c:pt>
                <c:pt idx="200">
                  <c:v>0.2007992007992008</c:v>
                </c:pt>
                <c:pt idx="201">
                  <c:v>0.20179820179820179</c:v>
                </c:pt>
                <c:pt idx="202">
                  <c:v>0.20279720279720279</c:v>
                </c:pt>
                <c:pt idx="203">
                  <c:v>0.20379620379620381</c:v>
                </c:pt>
                <c:pt idx="204">
                  <c:v>0.2047952047952048</c:v>
                </c:pt>
                <c:pt idx="205">
                  <c:v>0.20579420579420579</c:v>
                </c:pt>
                <c:pt idx="206">
                  <c:v>0.20679320679320679</c:v>
                </c:pt>
                <c:pt idx="207">
                  <c:v>0.20779220779220781</c:v>
                </c:pt>
                <c:pt idx="208">
                  <c:v>0.2087912087912088</c:v>
                </c:pt>
                <c:pt idx="209">
                  <c:v>0.20979020979020979</c:v>
                </c:pt>
                <c:pt idx="210">
                  <c:v>0.21078921078921078</c:v>
                </c:pt>
                <c:pt idx="211">
                  <c:v>0.21178821178821178</c:v>
                </c:pt>
                <c:pt idx="212">
                  <c:v>0.2127872127872128</c:v>
                </c:pt>
                <c:pt idx="213">
                  <c:v>0.21378621378621379</c:v>
                </c:pt>
                <c:pt idx="214">
                  <c:v>0.21478521478521478</c:v>
                </c:pt>
                <c:pt idx="215">
                  <c:v>0.21578421578421578</c:v>
                </c:pt>
                <c:pt idx="216">
                  <c:v>0.21678321678321677</c:v>
                </c:pt>
                <c:pt idx="217">
                  <c:v>0.21778221778221779</c:v>
                </c:pt>
                <c:pt idx="218">
                  <c:v>0.21878121878121878</c:v>
                </c:pt>
                <c:pt idx="219">
                  <c:v>0.21978021978021978</c:v>
                </c:pt>
                <c:pt idx="220">
                  <c:v>0.22077922077922077</c:v>
                </c:pt>
                <c:pt idx="221">
                  <c:v>0.22177822177822179</c:v>
                </c:pt>
                <c:pt idx="222">
                  <c:v>0.22277722277722278</c:v>
                </c:pt>
                <c:pt idx="223">
                  <c:v>0.22377622377622378</c:v>
                </c:pt>
                <c:pt idx="224">
                  <c:v>0.22477522477522477</c:v>
                </c:pt>
                <c:pt idx="225">
                  <c:v>0.22577422577422576</c:v>
                </c:pt>
                <c:pt idx="226">
                  <c:v>0.22677322677322678</c:v>
                </c:pt>
                <c:pt idx="227">
                  <c:v>0.22777222777222778</c:v>
                </c:pt>
                <c:pt idx="228">
                  <c:v>0.22877122877122877</c:v>
                </c:pt>
                <c:pt idx="229">
                  <c:v>0.22977022977022976</c:v>
                </c:pt>
                <c:pt idx="230">
                  <c:v>0.23076923076923078</c:v>
                </c:pt>
                <c:pt idx="231">
                  <c:v>0.23176823176823177</c:v>
                </c:pt>
                <c:pt idx="232">
                  <c:v>0.23276723276723277</c:v>
                </c:pt>
                <c:pt idx="233">
                  <c:v>0.23376623376623376</c:v>
                </c:pt>
                <c:pt idx="234">
                  <c:v>0.23476523476523475</c:v>
                </c:pt>
                <c:pt idx="235">
                  <c:v>0.23576423576423577</c:v>
                </c:pt>
                <c:pt idx="236">
                  <c:v>0.23676323676323677</c:v>
                </c:pt>
                <c:pt idx="237">
                  <c:v>0.23776223776223776</c:v>
                </c:pt>
                <c:pt idx="238">
                  <c:v>0.23876123876123875</c:v>
                </c:pt>
                <c:pt idx="239">
                  <c:v>0.23976023976023977</c:v>
                </c:pt>
                <c:pt idx="240">
                  <c:v>0.24075924075924077</c:v>
                </c:pt>
                <c:pt idx="241">
                  <c:v>0.24175824175824176</c:v>
                </c:pt>
                <c:pt idx="242">
                  <c:v>0.24275724275724275</c:v>
                </c:pt>
                <c:pt idx="243">
                  <c:v>0.24375624375624375</c:v>
                </c:pt>
                <c:pt idx="244">
                  <c:v>0.24475524475524477</c:v>
                </c:pt>
                <c:pt idx="245">
                  <c:v>0.24575424575424576</c:v>
                </c:pt>
                <c:pt idx="246">
                  <c:v>0.24675324675324675</c:v>
                </c:pt>
                <c:pt idx="247">
                  <c:v>0.24775224775224775</c:v>
                </c:pt>
                <c:pt idx="248">
                  <c:v>0.24875124875124874</c:v>
                </c:pt>
                <c:pt idx="249">
                  <c:v>0.24975024975024976</c:v>
                </c:pt>
                <c:pt idx="250">
                  <c:v>0.25074925074925075</c:v>
                </c:pt>
                <c:pt idx="251">
                  <c:v>0.25174825174825177</c:v>
                </c:pt>
                <c:pt idx="252">
                  <c:v>0.25274725274725274</c:v>
                </c:pt>
                <c:pt idx="253">
                  <c:v>0.25374625374625376</c:v>
                </c:pt>
                <c:pt idx="254">
                  <c:v>0.25474525474525472</c:v>
                </c:pt>
                <c:pt idx="255">
                  <c:v>0.25574425574425574</c:v>
                </c:pt>
                <c:pt idx="256">
                  <c:v>0.25674325674325676</c:v>
                </c:pt>
                <c:pt idx="257">
                  <c:v>0.25774225774225773</c:v>
                </c:pt>
                <c:pt idx="258">
                  <c:v>0.25874125874125875</c:v>
                </c:pt>
                <c:pt idx="259">
                  <c:v>0.25974025974025972</c:v>
                </c:pt>
                <c:pt idx="260">
                  <c:v>0.26073926073926074</c:v>
                </c:pt>
                <c:pt idx="261">
                  <c:v>0.26173826173826176</c:v>
                </c:pt>
                <c:pt idx="262">
                  <c:v>0.26273726273726272</c:v>
                </c:pt>
                <c:pt idx="263">
                  <c:v>0.26373626373626374</c:v>
                </c:pt>
                <c:pt idx="264">
                  <c:v>0.26473526473526471</c:v>
                </c:pt>
                <c:pt idx="265">
                  <c:v>0.26573426573426573</c:v>
                </c:pt>
                <c:pt idx="266">
                  <c:v>0.26673326673326675</c:v>
                </c:pt>
                <c:pt idx="267">
                  <c:v>0.26773226773226771</c:v>
                </c:pt>
                <c:pt idx="268">
                  <c:v>0.26873126873126874</c:v>
                </c:pt>
                <c:pt idx="269">
                  <c:v>0.26973026973026976</c:v>
                </c:pt>
                <c:pt idx="270">
                  <c:v>0.27072927072927072</c:v>
                </c:pt>
                <c:pt idx="271">
                  <c:v>0.27172827172827174</c:v>
                </c:pt>
                <c:pt idx="272">
                  <c:v>0.27272727272727271</c:v>
                </c:pt>
                <c:pt idx="273">
                  <c:v>0.27372627372627373</c:v>
                </c:pt>
                <c:pt idx="274">
                  <c:v>0.27472527472527475</c:v>
                </c:pt>
                <c:pt idx="275">
                  <c:v>0.27572427572427571</c:v>
                </c:pt>
                <c:pt idx="276">
                  <c:v>0.27672327672327673</c:v>
                </c:pt>
                <c:pt idx="277">
                  <c:v>0.2777222777222777</c:v>
                </c:pt>
                <c:pt idx="278">
                  <c:v>0.27872127872127872</c:v>
                </c:pt>
                <c:pt idx="279">
                  <c:v>0.27972027972027974</c:v>
                </c:pt>
                <c:pt idx="280">
                  <c:v>0.28071928071928071</c:v>
                </c:pt>
                <c:pt idx="281">
                  <c:v>0.28171828171828173</c:v>
                </c:pt>
                <c:pt idx="282">
                  <c:v>0.28271728271728269</c:v>
                </c:pt>
                <c:pt idx="283">
                  <c:v>0.28371628371628371</c:v>
                </c:pt>
                <c:pt idx="284">
                  <c:v>0.28471528471528473</c:v>
                </c:pt>
                <c:pt idx="285">
                  <c:v>0.2857142857142857</c:v>
                </c:pt>
                <c:pt idx="286">
                  <c:v>0.28671328671328672</c:v>
                </c:pt>
                <c:pt idx="287">
                  <c:v>0.28771228771228774</c:v>
                </c:pt>
                <c:pt idx="288">
                  <c:v>0.2887112887112887</c:v>
                </c:pt>
                <c:pt idx="289">
                  <c:v>0.28971028971028973</c:v>
                </c:pt>
                <c:pt idx="290">
                  <c:v>0.29070929070929069</c:v>
                </c:pt>
                <c:pt idx="291">
                  <c:v>0.29170829170829171</c:v>
                </c:pt>
                <c:pt idx="292">
                  <c:v>0.29270729270729273</c:v>
                </c:pt>
                <c:pt idx="293">
                  <c:v>0.2937062937062937</c:v>
                </c:pt>
                <c:pt idx="294">
                  <c:v>0.29470529470529472</c:v>
                </c:pt>
                <c:pt idx="295">
                  <c:v>0.29570429570429568</c:v>
                </c:pt>
                <c:pt idx="296">
                  <c:v>0.2967032967032967</c:v>
                </c:pt>
                <c:pt idx="297">
                  <c:v>0.29770229770229772</c:v>
                </c:pt>
                <c:pt idx="298">
                  <c:v>0.29870129870129869</c:v>
                </c:pt>
                <c:pt idx="299">
                  <c:v>0.29970029970029971</c:v>
                </c:pt>
                <c:pt idx="300">
                  <c:v>0.30069930069930068</c:v>
                </c:pt>
                <c:pt idx="301">
                  <c:v>0.3016983016983017</c:v>
                </c:pt>
                <c:pt idx="302">
                  <c:v>0.30269730269730272</c:v>
                </c:pt>
                <c:pt idx="303">
                  <c:v>0.30369630369630368</c:v>
                </c:pt>
                <c:pt idx="304">
                  <c:v>0.3046953046953047</c:v>
                </c:pt>
                <c:pt idx="305">
                  <c:v>0.30569430569430567</c:v>
                </c:pt>
                <c:pt idx="306">
                  <c:v>0.30669330669330669</c:v>
                </c:pt>
                <c:pt idx="307">
                  <c:v>0.30769230769230771</c:v>
                </c:pt>
                <c:pt idx="308">
                  <c:v>0.30869130869130867</c:v>
                </c:pt>
                <c:pt idx="309">
                  <c:v>0.3096903096903097</c:v>
                </c:pt>
                <c:pt idx="310">
                  <c:v>0.31068931068931072</c:v>
                </c:pt>
                <c:pt idx="311">
                  <c:v>0.31168831168831168</c:v>
                </c:pt>
                <c:pt idx="312">
                  <c:v>0.3126873126873127</c:v>
                </c:pt>
                <c:pt idx="313">
                  <c:v>0.31368631368631367</c:v>
                </c:pt>
                <c:pt idx="314">
                  <c:v>0.31468531468531469</c:v>
                </c:pt>
                <c:pt idx="315">
                  <c:v>0.31568431568431571</c:v>
                </c:pt>
                <c:pt idx="316">
                  <c:v>0.31668331668331667</c:v>
                </c:pt>
                <c:pt idx="317">
                  <c:v>0.31768231768231769</c:v>
                </c:pt>
                <c:pt idx="318">
                  <c:v>0.31868131868131866</c:v>
                </c:pt>
                <c:pt idx="319">
                  <c:v>0.31968031968031968</c:v>
                </c:pt>
                <c:pt idx="320">
                  <c:v>0.3206793206793207</c:v>
                </c:pt>
                <c:pt idx="321">
                  <c:v>0.32167832167832167</c:v>
                </c:pt>
                <c:pt idx="322">
                  <c:v>0.32267732267732269</c:v>
                </c:pt>
                <c:pt idx="323">
                  <c:v>0.32367632367632365</c:v>
                </c:pt>
                <c:pt idx="324">
                  <c:v>0.32467532467532467</c:v>
                </c:pt>
                <c:pt idx="325">
                  <c:v>0.32567432567432569</c:v>
                </c:pt>
                <c:pt idx="326">
                  <c:v>0.32667332667332666</c:v>
                </c:pt>
                <c:pt idx="327">
                  <c:v>0.32767232767232768</c:v>
                </c:pt>
                <c:pt idx="328">
                  <c:v>0.32867132867132864</c:v>
                </c:pt>
                <c:pt idx="329">
                  <c:v>0.32967032967032966</c:v>
                </c:pt>
                <c:pt idx="330">
                  <c:v>0.33066933066933069</c:v>
                </c:pt>
                <c:pt idx="331">
                  <c:v>0.33166833166833165</c:v>
                </c:pt>
                <c:pt idx="332">
                  <c:v>0.33266733266733267</c:v>
                </c:pt>
                <c:pt idx="333">
                  <c:v>0.33366633366633369</c:v>
                </c:pt>
                <c:pt idx="334">
                  <c:v>0.33466533466533466</c:v>
                </c:pt>
                <c:pt idx="335">
                  <c:v>0.33566433566433568</c:v>
                </c:pt>
                <c:pt idx="336">
                  <c:v>0.33666333666333664</c:v>
                </c:pt>
                <c:pt idx="337">
                  <c:v>0.33766233766233766</c:v>
                </c:pt>
                <c:pt idx="338">
                  <c:v>0.33866133866133868</c:v>
                </c:pt>
                <c:pt idx="339">
                  <c:v>0.33966033966033965</c:v>
                </c:pt>
                <c:pt idx="340">
                  <c:v>0.34065934065934067</c:v>
                </c:pt>
                <c:pt idx="341">
                  <c:v>0.34165834165834164</c:v>
                </c:pt>
                <c:pt idx="342">
                  <c:v>0.34265734265734266</c:v>
                </c:pt>
                <c:pt idx="343">
                  <c:v>0.34365634365634368</c:v>
                </c:pt>
                <c:pt idx="344">
                  <c:v>0.34465534465534464</c:v>
                </c:pt>
                <c:pt idx="345">
                  <c:v>0.34565434565434566</c:v>
                </c:pt>
                <c:pt idx="346">
                  <c:v>0.34665334665334663</c:v>
                </c:pt>
                <c:pt idx="347">
                  <c:v>0.34765234765234765</c:v>
                </c:pt>
                <c:pt idx="348">
                  <c:v>0.34865134865134867</c:v>
                </c:pt>
                <c:pt idx="349">
                  <c:v>0.34965034965034963</c:v>
                </c:pt>
                <c:pt idx="350">
                  <c:v>0.35064935064935066</c:v>
                </c:pt>
                <c:pt idx="351">
                  <c:v>0.35164835164835168</c:v>
                </c:pt>
                <c:pt idx="352">
                  <c:v>0.35264735264735264</c:v>
                </c:pt>
                <c:pt idx="353">
                  <c:v>0.35364635364635366</c:v>
                </c:pt>
                <c:pt idx="354">
                  <c:v>0.35464535464535463</c:v>
                </c:pt>
                <c:pt idx="355">
                  <c:v>0.35564435564435565</c:v>
                </c:pt>
                <c:pt idx="356">
                  <c:v>0.35664335664335667</c:v>
                </c:pt>
                <c:pt idx="357">
                  <c:v>0.35764235764235763</c:v>
                </c:pt>
                <c:pt idx="358">
                  <c:v>0.35864135864135865</c:v>
                </c:pt>
                <c:pt idx="359">
                  <c:v>0.35964035964035962</c:v>
                </c:pt>
                <c:pt idx="360">
                  <c:v>0.36063936063936064</c:v>
                </c:pt>
                <c:pt idx="361">
                  <c:v>0.36163836163836166</c:v>
                </c:pt>
                <c:pt idx="362">
                  <c:v>0.36263736263736263</c:v>
                </c:pt>
                <c:pt idx="363">
                  <c:v>0.36363636363636365</c:v>
                </c:pt>
                <c:pt idx="364">
                  <c:v>0.36463536463536461</c:v>
                </c:pt>
                <c:pt idx="365">
                  <c:v>0.36563436563436563</c:v>
                </c:pt>
                <c:pt idx="366">
                  <c:v>0.36663336663336665</c:v>
                </c:pt>
                <c:pt idx="367">
                  <c:v>0.36763236763236762</c:v>
                </c:pt>
                <c:pt idx="368">
                  <c:v>0.36863136863136864</c:v>
                </c:pt>
                <c:pt idx="369">
                  <c:v>0.3696303696303696</c:v>
                </c:pt>
                <c:pt idx="370">
                  <c:v>0.37062937062937062</c:v>
                </c:pt>
                <c:pt idx="371">
                  <c:v>0.37162837162837165</c:v>
                </c:pt>
                <c:pt idx="372">
                  <c:v>0.37262737262737261</c:v>
                </c:pt>
                <c:pt idx="373">
                  <c:v>0.37362637362637363</c:v>
                </c:pt>
                <c:pt idx="374">
                  <c:v>0.37462537462537465</c:v>
                </c:pt>
                <c:pt idx="375">
                  <c:v>0.37562437562437562</c:v>
                </c:pt>
                <c:pt idx="376">
                  <c:v>0.37662337662337664</c:v>
                </c:pt>
                <c:pt idx="377">
                  <c:v>0.3776223776223776</c:v>
                </c:pt>
                <c:pt idx="378">
                  <c:v>0.37862137862137862</c:v>
                </c:pt>
                <c:pt idx="379">
                  <c:v>0.37962037962037964</c:v>
                </c:pt>
                <c:pt idx="380">
                  <c:v>0.38061938061938061</c:v>
                </c:pt>
                <c:pt idx="381">
                  <c:v>0.38161838161838163</c:v>
                </c:pt>
                <c:pt idx="382">
                  <c:v>0.3826173826173826</c:v>
                </c:pt>
                <c:pt idx="383">
                  <c:v>0.38361638361638362</c:v>
                </c:pt>
                <c:pt idx="384">
                  <c:v>0.38461538461538464</c:v>
                </c:pt>
                <c:pt idx="385">
                  <c:v>0.3856143856143856</c:v>
                </c:pt>
                <c:pt idx="386">
                  <c:v>0.38661338661338662</c:v>
                </c:pt>
                <c:pt idx="387">
                  <c:v>0.38761238761238759</c:v>
                </c:pt>
                <c:pt idx="388">
                  <c:v>0.38861138861138861</c:v>
                </c:pt>
                <c:pt idx="389">
                  <c:v>0.38961038961038963</c:v>
                </c:pt>
                <c:pt idx="390">
                  <c:v>0.39060939060939059</c:v>
                </c:pt>
                <c:pt idx="391">
                  <c:v>0.39160839160839161</c:v>
                </c:pt>
                <c:pt idx="392">
                  <c:v>0.39260739260739258</c:v>
                </c:pt>
                <c:pt idx="393">
                  <c:v>0.3936063936063936</c:v>
                </c:pt>
                <c:pt idx="394">
                  <c:v>0.39460539460539462</c:v>
                </c:pt>
                <c:pt idx="395">
                  <c:v>0.39560439560439559</c:v>
                </c:pt>
                <c:pt idx="396">
                  <c:v>0.39660339660339661</c:v>
                </c:pt>
                <c:pt idx="397">
                  <c:v>0.39760239760239763</c:v>
                </c:pt>
                <c:pt idx="398">
                  <c:v>0.39860139860139859</c:v>
                </c:pt>
                <c:pt idx="399">
                  <c:v>0.39960039960039961</c:v>
                </c:pt>
                <c:pt idx="400">
                  <c:v>0.40059940059940058</c:v>
                </c:pt>
                <c:pt idx="401">
                  <c:v>0.4015984015984016</c:v>
                </c:pt>
                <c:pt idx="402">
                  <c:v>0.40259740259740262</c:v>
                </c:pt>
                <c:pt idx="403">
                  <c:v>0.40359640359640359</c:v>
                </c:pt>
                <c:pt idx="404">
                  <c:v>0.40459540459540461</c:v>
                </c:pt>
                <c:pt idx="405">
                  <c:v>0.40559440559440557</c:v>
                </c:pt>
                <c:pt idx="406">
                  <c:v>0.40659340659340659</c:v>
                </c:pt>
                <c:pt idx="407">
                  <c:v>0.40759240759240761</c:v>
                </c:pt>
                <c:pt idx="408">
                  <c:v>0.40859140859140858</c:v>
                </c:pt>
                <c:pt idx="409">
                  <c:v>0.4095904095904096</c:v>
                </c:pt>
                <c:pt idx="410">
                  <c:v>0.41058941058941056</c:v>
                </c:pt>
                <c:pt idx="411">
                  <c:v>0.41158841158841158</c:v>
                </c:pt>
                <c:pt idx="412">
                  <c:v>0.41258741258741261</c:v>
                </c:pt>
                <c:pt idx="413">
                  <c:v>0.41358641358641357</c:v>
                </c:pt>
                <c:pt idx="414">
                  <c:v>0.41458541458541459</c:v>
                </c:pt>
                <c:pt idx="415">
                  <c:v>0.41558441558441561</c:v>
                </c:pt>
                <c:pt idx="416">
                  <c:v>0.41658341658341658</c:v>
                </c:pt>
                <c:pt idx="417">
                  <c:v>0.4175824175824176</c:v>
                </c:pt>
                <c:pt idx="418">
                  <c:v>0.41858141858141856</c:v>
                </c:pt>
                <c:pt idx="419">
                  <c:v>0.41958041958041958</c:v>
                </c:pt>
                <c:pt idx="420">
                  <c:v>0.4205794205794206</c:v>
                </c:pt>
                <c:pt idx="421">
                  <c:v>0.42157842157842157</c:v>
                </c:pt>
                <c:pt idx="422">
                  <c:v>0.42257742257742259</c:v>
                </c:pt>
                <c:pt idx="423">
                  <c:v>0.42357642357642356</c:v>
                </c:pt>
                <c:pt idx="424">
                  <c:v>0.42457542457542458</c:v>
                </c:pt>
                <c:pt idx="425">
                  <c:v>0.4255744255744256</c:v>
                </c:pt>
                <c:pt idx="426">
                  <c:v>0.42657342657342656</c:v>
                </c:pt>
                <c:pt idx="427">
                  <c:v>0.42757242757242758</c:v>
                </c:pt>
                <c:pt idx="428">
                  <c:v>0.42857142857142855</c:v>
                </c:pt>
                <c:pt idx="429">
                  <c:v>0.42957042957042957</c:v>
                </c:pt>
                <c:pt idx="430">
                  <c:v>0.43056943056943059</c:v>
                </c:pt>
                <c:pt idx="431">
                  <c:v>0.43156843156843155</c:v>
                </c:pt>
                <c:pt idx="432">
                  <c:v>0.43256743256743257</c:v>
                </c:pt>
                <c:pt idx="433">
                  <c:v>0.43356643356643354</c:v>
                </c:pt>
                <c:pt idx="434">
                  <c:v>0.43456543456543456</c:v>
                </c:pt>
                <c:pt idx="435">
                  <c:v>0.43556443556443558</c:v>
                </c:pt>
                <c:pt idx="436">
                  <c:v>0.43656343656343655</c:v>
                </c:pt>
                <c:pt idx="437">
                  <c:v>0.43756243756243757</c:v>
                </c:pt>
                <c:pt idx="438">
                  <c:v>0.43856143856143859</c:v>
                </c:pt>
                <c:pt idx="439">
                  <c:v>0.43956043956043955</c:v>
                </c:pt>
                <c:pt idx="440">
                  <c:v>0.44055944055944057</c:v>
                </c:pt>
                <c:pt idx="441">
                  <c:v>0.44155844155844154</c:v>
                </c:pt>
                <c:pt idx="442">
                  <c:v>0.44255744255744256</c:v>
                </c:pt>
                <c:pt idx="443">
                  <c:v>0.44355644355644358</c:v>
                </c:pt>
                <c:pt idx="444">
                  <c:v>0.44455544455544455</c:v>
                </c:pt>
                <c:pt idx="445">
                  <c:v>0.44555444555444557</c:v>
                </c:pt>
                <c:pt idx="446">
                  <c:v>0.44655344655344653</c:v>
                </c:pt>
                <c:pt idx="447">
                  <c:v>0.44755244755244755</c:v>
                </c:pt>
                <c:pt idx="448">
                  <c:v>0.44855144855144857</c:v>
                </c:pt>
                <c:pt idx="449">
                  <c:v>0.44955044955044954</c:v>
                </c:pt>
                <c:pt idx="450">
                  <c:v>0.45054945054945056</c:v>
                </c:pt>
                <c:pt idx="451">
                  <c:v>0.45154845154845152</c:v>
                </c:pt>
                <c:pt idx="452">
                  <c:v>0.45254745254745254</c:v>
                </c:pt>
                <c:pt idx="453">
                  <c:v>0.45354645354645357</c:v>
                </c:pt>
                <c:pt idx="454">
                  <c:v>0.45454545454545453</c:v>
                </c:pt>
                <c:pt idx="455">
                  <c:v>0.45554445554445555</c:v>
                </c:pt>
                <c:pt idx="456">
                  <c:v>0.45654345654345652</c:v>
                </c:pt>
                <c:pt idx="457">
                  <c:v>0.45754245754245754</c:v>
                </c:pt>
                <c:pt idx="458">
                  <c:v>0.45854145854145856</c:v>
                </c:pt>
                <c:pt idx="459">
                  <c:v>0.45954045954045952</c:v>
                </c:pt>
                <c:pt idx="460">
                  <c:v>0.46053946053946054</c:v>
                </c:pt>
                <c:pt idx="461">
                  <c:v>0.46153846153846156</c:v>
                </c:pt>
                <c:pt idx="462">
                  <c:v>0.46253746253746253</c:v>
                </c:pt>
                <c:pt idx="463">
                  <c:v>0.46353646353646355</c:v>
                </c:pt>
                <c:pt idx="464">
                  <c:v>0.46453546453546452</c:v>
                </c:pt>
                <c:pt idx="465">
                  <c:v>0.46553446553446554</c:v>
                </c:pt>
                <c:pt idx="466">
                  <c:v>0.46653346653346656</c:v>
                </c:pt>
                <c:pt idx="467">
                  <c:v>0.46753246753246752</c:v>
                </c:pt>
                <c:pt idx="468">
                  <c:v>0.46853146853146854</c:v>
                </c:pt>
                <c:pt idx="469">
                  <c:v>0.46953046953046951</c:v>
                </c:pt>
                <c:pt idx="470">
                  <c:v>0.47052947052947053</c:v>
                </c:pt>
                <c:pt idx="471">
                  <c:v>0.47152847152847155</c:v>
                </c:pt>
                <c:pt idx="472">
                  <c:v>0.47252747252747251</c:v>
                </c:pt>
                <c:pt idx="473">
                  <c:v>0.47352647352647353</c:v>
                </c:pt>
                <c:pt idx="474">
                  <c:v>0.4745254745254745</c:v>
                </c:pt>
                <c:pt idx="475">
                  <c:v>0.47552447552447552</c:v>
                </c:pt>
                <c:pt idx="476">
                  <c:v>0.47652347652347654</c:v>
                </c:pt>
                <c:pt idx="477">
                  <c:v>0.47752247752247751</c:v>
                </c:pt>
                <c:pt idx="478">
                  <c:v>0.47852147852147853</c:v>
                </c:pt>
                <c:pt idx="479">
                  <c:v>0.47952047952047955</c:v>
                </c:pt>
                <c:pt idx="480">
                  <c:v>0.48051948051948051</c:v>
                </c:pt>
                <c:pt idx="481">
                  <c:v>0.48151848151848153</c:v>
                </c:pt>
                <c:pt idx="482">
                  <c:v>0.4825174825174825</c:v>
                </c:pt>
                <c:pt idx="483">
                  <c:v>0.48351648351648352</c:v>
                </c:pt>
                <c:pt idx="484">
                  <c:v>0.48451548451548454</c:v>
                </c:pt>
                <c:pt idx="485">
                  <c:v>0.48551448551448551</c:v>
                </c:pt>
                <c:pt idx="486">
                  <c:v>0.48651348651348653</c:v>
                </c:pt>
                <c:pt idx="487">
                  <c:v>0.48751248751248749</c:v>
                </c:pt>
                <c:pt idx="488">
                  <c:v>0.48851148851148851</c:v>
                </c:pt>
                <c:pt idx="489">
                  <c:v>0.48951048951048953</c:v>
                </c:pt>
                <c:pt idx="490">
                  <c:v>0.4905094905094905</c:v>
                </c:pt>
                <c:pt idx="491">
                  <c:v>0.49150849150849152</c:v>
                </c:pt>
                <c:pt idx="492">
                  <c:v>0.49250749250749248</c:v>
                </c:pt>
                <c:pt idx="493">
                  <c:v>0.4935064935064935</c:v>
                </c:pt>
                <c:pt idx="494">
                  <c:v>0.49450549450549453</c:v>
                </c:pt>
                <c:pt idx="495">
                  <c:v>0.49550449550449549</c:v>
                </c:pt>
                <c:pt idx="496">
                  <c:v>0.49650349650349651</c:v>
                </c:pt>
                <c:pt idx="497">
                  <c:v>0.49750249750249748</c:v>
                </c:pt>
                <c:pt idx="498">
                  <c:v>0.4985014985014985</c:v>
                </c:pt>
                <c:pt idx="499">
                  <c:v>0.49950049950049952</c:v>
                </c:pt>
                <c:pt idx="500">
                  <c:v>0.50049950049950054</c:v>
                </c:pt>
                <c:pt idx="501">
                  <c:v>0.5014985014985015</c:v>
                </c:pt>
                <c:pt idx="502">
                  <c:v>0.50249750249750247</c:v>
                </c:pt>
                <c:pt idx="503">
                  <c:v>0.50349650349650354</c:v>
                </c:pt>
                <c:pt idx="504">
                  <c:v>0.50449550449550451</c:v>
                </c:pt>
                <c:pt idx="505">
                  <c:v>0.50549450549450547</c:v>
                </c:pt>
                <c:pt idx="506">
                  <c:v>0.50649350649350644</c:v>
                </c:pt>
                <c:pt idx="507">
                  <c:v>0.50749250749250752</c:v>
                </c:pt>
                <c:pt idx="508">
                  <c:v>0.50849150849150848</c:v>
                </c:pt>
                <c:pt idx="509">
                  <c:v>0.50949050949050945</c:v>
                </c:pt>
                <c:pt idx="510">
                  <c:v>0.51048951048951052</c:v>
                </c:pt>
                <c:pt idx="511">
                  <c:v>0.51148851148851149</c:v>
                </c:pt>
                <c:pt idx="512">
                  <c:v>0.51248751248751245</c:v>
                </c:pt>
                <c:pt idx="513">
                  <c:v>0.51348651348651353</c:v>
                </c:pt>
                <c:pt idx="514">
                  <c:v>0.51448551448551449</c:v>
                </c:pt>
                <c:pt idx="515">
                  <c:v>0.51548451548451546</c:v>
                </c:pt>
                <c:pt idx="516">
                  <c:v>0.51648351648351654</c:v>
                </c:pt>
                <c:pt idx="517">
                  <c:v>0.5174825174825175</c:v>
                </c:pt>
                <c:pt idx="518">
                  <c:v>0.51848151848151847</c:v>
                </c:pt>
                <c:pt idx="519">
                  <c:v>0.51948051948051943</c:v>
                </c:pt>
                <c:pt idx="520">
                  <c:v>0.52047952047952051</c:v>
                </c:pt>
                <c:pt idx="521">
                  <c:v>0.52147852147852147</c:v>
                </c:pt>
                <c:pt idx="522">
                  <c:v>0.52247752247752244</c:v>
                </c:pt>
                <c:pt idx="523">
                  <c:v>0.52347652347652351</c:v>
                </c:pt>
                <c:pt idx="524">
                  <c:v>0.52447552447552448</c:v>
                </c:pt>
                <c:pt idx="525">
                  <c:v>0.52547452547452544</c:v>
                </c:pt>
                <c:pt idx="526">
                  <c:v>0.52647352647352652</c:v>
                </c:pt>
                <c:pt idx="527">
                  <c:v>0.52747252747252749</c:v>
                </c:pt>
                <c:pt idx="528">
                  <c:v>0.52847152847152845</c:v>
                </c:pt>
                <c:pt idx="529">
                  <c:v>0.52947052947052942</c:v>
                </c:pt>
                <c:pt idx="530">
                  <c:v>0.53046953046953049</c:v>
                </c:pt>
                <c:pt idx="531">
                  <c:v>0.53146853146853146</c:v>
                </c:pt>
                <c:pt idx="532">
                  <c:v>0.53246753246753242</c:v>
                </c:pt>
                <c:pt idx="533">
                  <c:v>0.5334665334665335</c:v>
                </c:pt>
                <c:pt idx="534">
                  <c:v>0.53446553446553446</c:v>
                </c:pt>
                <c:pt idx="535">
                  <c:v>0.53546453546453543</c:v>
                </c:pt>
                <c:pt idx="536">
                  <c:v>0.53646353646353651</c:v>
                </c:pt>
                <c:pt idx="537">
                  <c:v>0.53746253746253747</c:v>
                </c:pt>
                <c:pt idx="538">
                  <c:v>0.53846153846153844</c:v>
                </c:pt>
                <c:pt idx="539">
                  <c:v>0.53946053946053951</c:v>
                </c:pt>
                <c:pt idx="540">
                  <c:v>0.54045954045954048</c:v>
                </c:pt>
                <c:pt idx="541">
                  <c:v>0.54145854145854144</c:v>
                </c:pt>
                <c:pt idx="542">
                  <c:v>0.54245754245754241</c:v>
                </c:pt>
                <c:pt idx="543">
                  <c:v>0.54345654345654348</c:v>
                </c:pt>
                <c:pt idx="544">
                  <c:v>0.54445554445554445</c:v>
                </c:pt>
                <c:pt idx="545">
                  <c:v>0.54545454545454541</c:v>
                </c:pt>
                <c:pt idx="546">
                  <c:v>0.54645354645354649</c:v>
                </c:pt>
                <c:pt idx="547">
                  <c:v>0.54745254745254746</c:v>
                </c:pt>
                <c:pt idx="548">
                  <c:v>0.54845154845154842</c:v>
                </c:pt>
                <c:pt idx="549">
                  <c:v>0.5494505494505495</c:v>
                </c:pt>
                <c:pt idx="550">
                  <c:v>0.55044955044955046</c:v>
                </c:pt>
                <c:pt idx="551">
                  <c:v>0.55144855144855143</c:v>
                </c:pt>
                <c:pt idx="552">
                  <c:v>0.55244755244755239</c:v>
                </c:pt>
                <c:pt idx="553">
                  <c:v>0.55344655344655347</c:v>
                </c:pt>
                <c:pt idx="554">
                  <c:v>0.55444555444555443</c:v>
                </c:pt>
                <c:pt idx="555">
                  <c:v>0.5554445554445554</c:v>
                </c:pt>
                <c:pt idx="556">
                  <c:v>0.55644355644355648</c:v>
                </c:pt>
                <c:pt idx="557">
                  <c:v>0.55744255744255744</c:v>
                </c:pt>
                <c:pt idx="558">
                  <c:v>0.55844155844155841</c:v>
                </c:pt>
                <c:pt idx="559">
                  <c:v>0.55944055944055948</c:v>
                </c:pt>
                <c:pt idx="560">
                  <c:v>0.56043956043956045</c:v>
                </c:pt>
                <c:pt idx="561">
                  <c:v>0.56143856143856141</c:v>
                </c:pt>
                <c:pt idx="562">
                  <c:v>0.56243756243756249</c:v>
                </c:pt>
                <c:pt idx="563">
                  <c:v>0.56343656343656345</c:v>
                </c:pt>
                <c:pt idx="564">
                  <c:v>0.56443556443556442</c:v>
                </c:pt>
                <c:pt idx="565">
                  <c:v>0.56543456543456538</c:v>
                </c:pt>
                <c:pt idx="566">
                  <c:v>0.56643356643356646</c:v>
                </c:pt>
                <c:pt idx="567">
                  <c:v>0.56743256743256743</c:v>
                </c:pt>
                <c:pt idx="568">
                  <c:v>0.56843156843156839</c:v>
                </c:pt>
                <c:pt idx="569">
                  <c:v>0.56943056943056947</c:v>
                </c:pt>
                <c:pt idx="570">
                  <c:v>0.57042957042957043</c:v>
                </c:pt>
                <c:pt idx="571">
                  <c:v>0.5714285714285714</c:v>
                </c:pt>
                <c:pt idx="572">
                  <c:v>0.57242757242757247</c:v>
                </c:pt>
                <c:pt idx="573">
                  <c:v>0.57342657342657344</c:v>
                </c:pt>
                <c:pt idx="574">
                  <c:v>0.5744255744255744</c:v>
                </c:pt>
                <c:pt idx="575">
                  <c:v>0.57542457542457548</c:v>
                </c:pt>
                <c:pt idx="576">
                  <c:v>0.57642357642357644</c:v>
                </c:pt>
                <c:pt idx="577">
                  <c:v>0.57742257742257741</c:v>
                </c:pt>
                <c:pt idx="578">
                  <c:v>0.57842157842157838</c:v>
                </c:pt>
                <c:pt idx="579">
                  <c:v>0.57942057942057945</c:v>
                </c:pt>
                <c:pt idx="580">
                  <c:v>0.58041958041958042</c:v>
                </c:pt>
                <c:pt idx="581">
                  <c:v>0.58141858141858138</c:v>
                </c:pt>
                <c:pt idx="582">
                  <c:v>0.58241758241758246</c:v>
                </c:pt>
                <c:pt idx="583">
                  <c:v>0.58341658341658342</c:v>
                </c:pt>
                <c:pt idx="584">
                  <c:v>0.58441558441558439</c:v>
                </c:pt>
                <c:pt idx="585">
                  <c:v>0.58541458541458546</c:v>
                </c:pt>
                <c:pt idx="586">
                  <c:v>0.58641358641358643</c:v>
                </c:pt>
                <c:pt idx="587">
                  <c:v>0.58741258741258739</c:v>
                </c:pt>
                <c:pt idx="588">
                  <c:v>0.58841158841158836</c:v>
                </c:pt>
                <c:pt idx="589">
                  <c:v>0.58941058941058944</c:v>
                </c:pt>
                <c:pt idx="590">
                  <c:v>0.5904095904095904</c:v>
                </c:pt>
                <c:pt idx="591">
                  <c:v>0.59140859140859137</c:v>
                </c:pt>
                <c:pt idx="592">
                  <c:v>0.59240759240759244</c:v>
                </c:pt>
                <c:pt idx="593">
                  <c:v>0.59340659340659341</c:v>
                </c:pt>
                <c:pt idx="594">
                  <c:v>0.59440559440559437</c:v>
                </c:pt>
                <c:pt idx="595">
                  <c:v>0.59540459540459545</c:v>
                </c:pt>
                <c:pt idx="596">
                  <c:v>0.59640359640359641</c:v>
                </c:pt>
                <c:pt idx="597">
                  <c:v>0.59740259740259738</c:v>
                </c:pt>
                <c:pt idx="598">
                  <c:v>0.59840159840159846</c:v>
                </c:pt>
                <c:pt idx="599">
                  <c:v>0.59940059940059942</c:v>
                </c:pt>
                <c:pt idx="600">
                  <c:v>0.60039960039960039</c:v>
                </c:pt>
                <c:pt idx="601">
                  <c:v>0.60139860139860135</c:v>
                </c:pt>
                <c:pt idx="602">
                  <c:v>0.60239760239760243</c:v>
                </c:pt>
                <c:pt idx="603">
                  <c:v>0.60339660339660339</c:v>
                </c:pt>
                <c:pt idx="604">
                  <c:v>0.60439560439560436</c:v>
                </c:pt>
                <c:pt idx="605">
                  <c:v>0.60539460539460543</c:v>
                </c:pt>
                <c:pt idx="606">
                  <c:v>0.6063936063936064</c:v>
                </c:pt>
                <c:pt idx="607">
                  <c:v>0.60739260739260736</c:v>
                </c:pt>
                <c:pt idx="608">
                  <c:v>0.60839160839160844</c:v>
                </c:pt>
                <c:pt idx="609">
                  <c:v>0.60939060939060941</c:v>
                </c:pt>
                <c:pt idx="610">
                  <c:v>0.61038961038961037</c:v>
                </c:pt>
                <c:pt idx="611">
                  <c:v>0.61138861138861134</c:v>
                </c:pt>
                <c:pt idx="612">
                  <c:v>0.61238761238761241</c:v>
                </c:pt>
                <c:pt idx="613">
                  <c:v>0.61338661338661338</c:v>
                </c:pt>
                <c:pt idx="614">
                  <c:v>0.61438561438561434</c:v>
                </c:pt>
                <c:pt idx="615">
                  <c:v>0.61538461538461542</c:v>
                </c:pt>
                <c:pt idx="616">
                  <c:v>0.61638361638361638</c:v>
                </c:pt>
                <c:pt idx="617">
                  <c:v>0.61738261738261735</c:v>
                </c:pt>
                <c:pt idx="618">
                  <c:v>0.61838161838161843</c:v>
                </c:pt>
                <c:pt idx="619">
                  <c:v>0.61938061938061939</c:v>
                </c:pt>
                <c:pt idx="620">
                  <c:v>0.62037962037962036</c:v>
                </c:pt>
                <c:pt idx="621">
                  <c:v>0.62137862137862143</c:v>
                </c:pt>
                <c:pt idx="622">
                  <c:v>0.6223776223776224</c:v>
                </c:pt>
                <c:pt idx="623">
                  <c:v>0.62337662337662336</c:v>
                </c:pt>
                <c:pt idx="624">
                  <c:v>0.62437562437562433</c:v>
                </c:pt>
                <c:pt idx="625">
                  <c:v>0.6253746253746254</c:v>
                </c:pt>
                <c:pt idx="626">
                  <c:v>0.62637362637362637</c:v>
                </c:pt>
                <c:pt idx="627">
                  <c:v>0.62737262737262733</c:v>
                </c:pt>
                <c:pt idx="628">
                  <c:v>0.62837162837162841</c:v>
                </c:pt>
                <c:pt idx="629">
                  <c:v>0.62937062937062938</c:v>
                </c:pt>
                <c:pt idx="630">
                  <c:v>0.63036963036963034</c:v>
                </c:pt>
                <c:pt idx="631">
                  <c:v>0.63136863136863142</c:v>
                </c:pt>
                <c:pt idx="632">
                  <c:v>0.63236763236763238</c:v>
                </c:pt>
                <c:pt idx="633">
                  <c:v>0.63336663336663335</c:v>
                </c:pt>
                <c:pt idx="634">
                  <c:v>0.63436563436563431</c:v>
                </c:pt>
                <c:pt idx="635">
                  <c:v>0.63536463536463539</c:v>
                </c:pt>
                <c:pt idx="636">
                  <c:v>0.63636363636363635</c:v>
                </c:pt>
                <c:pt idx="637">
                  <c:v>0.63736263736263732</c:v>
                </c:pt>
                <c:pt idx="638">
                  <c:v>0.63836163836163839</c:v>
                </c:pt>
                <c:pt idx="639">
                  <c:v>0.63936063936063936</c:v>
                </c:pt>
                <c:pt idx="640">
                  <c:v>0.64035964035964033</c:v>
                </c:pt>
                <c:pt idx="641">
                  <c:v>0.6413586413586414</c:v>
                </c:pt>
                <c:pt idx="642">
                  <c:v>0.64235764235764237</c:v>
                </c:pt>
                <c:pt idx="643">
                  <c:v>0.64335664335664333</c:v>
                </c:pt>
                <c:pt idx="644">
                  <c:v>0.64435564435564441</c:v>
                </c:pt>
                <c:pt idx="645">
                  <c:v>0.64535464535464537</c:v>
                </c:pt>
                <c:pt idx="646">
                  <c:v>0.64635364635364634</c:v>
                </c:pt>
                <c:pt idx="647">
                  <c:v>0.6473526473526473</c:v>
                </c:pt>
                <c:pt idx="648">
                  <c:v>0.64835164835164838</c:v>
                </c:pt>
                <c:pt idx="649">
                  <c:v>0.64935064935064934</c:v>
                </c:pt>
                <c:pt idx="650">
                  <c:v>0.65034965034965031</c:v>
                </c:pt>
                <c:pt idx="651">
                  <c:v>0.65134865134865139</c:v>
                </c:pt>
                <c:pt idx="652">
                  <c:v>0.65234765234765235</c:v>
                </c:pt>
                <c:pt idx="653">
                  <c:v>0.65334665334665332</c:v>
                </c:pt>
                <c:pt idx="654">
                  <c:v>0.65434565434565439</c:v>
                </c:pt>
                <c:pt idx="655">
                  <c:v>0.65534465534465536</c:v>
                </c:pt>
                <c:pt idx="656">
                  <c:v>0.65634365634365632</c:v>
                </c:pt>
                <c:pt idx="657">
                  <c:v>0.65734265734265729</c:v>
                </c:pt>
                <c:pt idx="658">
                  <c:v>0.65834165834165836</c:v>
                </c:pt>
                <c:pt idx="659">
                  <c:v>0.65934065934065933</c:v>
                </c:pt>
                <c:pt idx="660">
                  <c:v>0.66033966033966029</c:v>
                </c:pt>
                <c:pt idx="661">
                  <c:v>0.66133866133866137</c:v>
                </c:pt>
                <c:pt idx="662">
                  <c:v>0.66233766233766234</c:v>
                </c:pt>
                <c:pt idx="663">
                  <c:v>0.6633366633366633</c:v>
                </c:pt>
                <c:pt idx="664">
                  <c:v>0.66433566433566438</c:v>
                </c:pt>
                <c:pt idx="665">
                  <c:v>0.66533466533466534</c:v>
                </c:pt>
                <c:pt idx="666">
                  <c:v>0.66633366633366631</c:v>
                </c:pt>
                <c:pt idx="667">
                  <c:v>0.66733266733266738</c:v>
                </c:pt>
                <c:pt idx="668">
                  <c:v>0.66833166833166835</c:v>
                </c:pt>
                <c:pt idx="669">
                  <c:v>0.66933066933066931</c:v>
                </c:pt>
                <c:pt idx="670">
                  <c:v>0.67032967032967028</c:v>
                </c:pt>
                <c:pt idx="671">
                  <c:v>0.67132867132867136</c:v>
                </c:pt>
                <c:pt idx="672">
                  <c:v>0.67232767232767232</c:v>
                </c:pt>
                <c:pt idx="673">
                  <c:v>0.67332667332667329</c:v>
                </c:pt>
                <c:pt idx="674">
                  <c:v>0.67432567432567436</c:v>
                </c:pt>
                <c:pt idx="675">
                  <c:v>0.67532467532467533</c:v>
                </c:pt>
                <c:pt idx="676">
                  <c:v>0.67632367632367629</c:v>
                </c:pt>
                <c:pt idx="677">
                  <c:v>0.67732267732267737</c:v>
                </c:pt>
                <c:pt idx="678">
                  <c:v>0.67832167832167833</c:v>
                </c:pt>
                <c:pt idx="679">
                  <c:v>0.6793206793206793</c:v>
                </c:pt>
                <c:pt idx="680">
                  <c:v>0.68031968031968026</c:v>
                </c:pt>
                <c:pt idx="681">
                  <c:v>0.68131868131868134</c:v>
                </c:pt>
                <c:pt idx="682">
                  <c:v>0.68231768231768231</c:v>
                </c:pt>
                <c:pt idx="683">
                  <c:v>0.68331668331668327</c:v>
                </c:pt>
                <c:pt idx="684">
                  <c:v>0.68431568431568435</c:v>
                </c:pt>
                <c:pt idx="685">
                  <c:v>0.68531468531468531</c:v>
                </c:pt>
                <c:pt idx="686">
                  <c:v>0.68631368631368628</c:v>
                </c:pt>
                <c:pt idx="687">
                  <c:v>0.68731268731268735</c:v>
                </c:pt>
                <c:pt idx="688">
                  <c:v>0.68831168831168832</c:v>
                </c:pt>
                <c:pt idx="689">
                  <c:v>0.68931068931068928</c:v>
                </c:pt>
                <c:pt idx="690">
                  <c:v>0.69030969030969036</c:v>
                </c:pt>
                <c:pt idx="691">
                  <c:v>0.69130869130869133</c:v>
                </c:pt>
                <c:pt idx="692">
                  <c:v>0.69230769230769229</c:v>
                </c:pt>
                <c:pt idx="693">
                  <c:v>0.69330669330669326</c:v>
                </c:pt>
                <c:pt idx="694">
                  <c:v>0.69430569430569433</c:v>
                </c:pt>
                <c:pt idx="695">
                  <c:v>0.6953046953046953</c:v>
                </c:pt>
                <c:pt idx="696">
                  <c:v>0.69630369630369626</c:v>
                </c:pt>
                <c:pt idx="697">
                  <c:v>0.69730269730269734</c:v>
                </c:pt>
                <c:pt idx="698">
                  <c:v>0.6983016983016983</c:v>
                </c:pt>
                <c:pt idx="699">
                  <c:v>0.69930069930069927</c:v>
                </c:pt>
                <c:pt idx="700">
                  <c:v>0.70029970029970035</c:v>
                </c:pt>
                <c:pt idx="701">
                  <c:v>0.70129870129870131</c:v>
                </c:pt>
                <c:pt idx="702">
                  <c:v>0.70229770229770228</c:v>
                </c:pt>
                <c:pt idx="703">
                  <c:v>0.70329670329670335</c:v>
                </c:pt>
                <c:pt idx="704">
                  <c:v>0.70429570429570432</c:v>
                </c:pt>
                <c:pt idx="705">
                  <c:v>0.70529470529470528</c:v>
                </c:pt>
                <c:pt idx="706">
                  <c:v>0.70629370629370625</c:v>
                </c:pt>
                <c:pt idx="707">
                  <c:v>0.70729270729270732</c:v>
                </c:pt>
                <c:pt idx="708">
                  <c:v>0.70829170829170829</c:v>
                </c:pt>
                <c:pt idx="709">
                  <c:v>0.70929070929070925</c:v>
                </c:pt>
                <c:pt idx="710">
                  <c:v>0.71028971028971033</c:v>
                </c:pt>
                <c:pt idx="711">
                  <c:v>0.7112887112887113</c:v>
                </c:pt>
                <c:pt idx="712">
                  <c:v>0.71228771228771226</c:v>
                </c:pt>
                <c:pt idx="713">
                  <c:v>0.71328671328671334</c:v>
                </c:pt>
                <c:pt idx="714">
                  <c:v>0.7142857142857143</c:v>
                </c:pt>
                <c:pt idx="715">
                  <c:v>0.71528471528471527</c:v>
                </c:pt>
                <c:pt idx="716">
                  <c:v>0.71628371628371623</c:v>
                </c:pt>
                <c:pt idx="717">
                  <c:v>0.71728271728271731</c:v>
                </c:pt>
                <c:pt idx="718">
                  <c:v>0.71828171828171827</c:v>
                </c:pt>
                <c:pt idx="719">
                  <c:v>0.71928071928071924</c:v>
                </c:pt>
                <c:pt idx="720">
                  <c:v>0.72027972027972031</c:v>
                </c:pt>
                <c:pt idx="721">
                  <c:v>0.72127872127872128</c:v>
                </c:pt>
                <c:pt idx="722">
                  <c:v>0.72227772227772225</c:v>
                </c:pt>
                <c:pt idx="723">
                  <c:v>0.72327672327672332</c:v>
                </c:pt>
                <c:pt idx="724">
                  <c:v>0.72427572427572429</c:v>
                </c:pt>
                <c:pt idx="725">
                  <c:v>0.72527472527472525</c:v>
                </c:pt>
                <c:pt idx="726">
                  <c:v>0.72627372627372633</c:v>
                </c:pt>
                <c:pt idx="727">
                  <c:v>0.72727272727272729</c:v>
                </c:pt>
                <c:pt idx="728">
                  <c:v>0.72827172827172826</c:v>
                </c:pt>
                <c:pt idx="729">
                  <c:v>0.72927072927072922</c:v>
                </c:pt>
                <c:pt idx="730">
                  <c:v>0.7302697302697303</c:v>
                </c:pt>
                <c:pt idx="731">
                  <c:v>0.73126873126873126</c:v>
                </c:pt>
                <c:pt idx="732">
                  <c:v>0.73226773226773223</c:v>
                </c:pt>
                <c:pt idx="733">
                  <c:v>0.73326673326673331</c:v>
                </c:pt>
                <c:pt idx="734">
                  <c:v>0.73426573426573427</c:v>
                </c:pt>
                <c:pt idx="735">
                  <c:v>0.73526473526473524</c:v>
                </c:pt>
                <c:pt idx="736">
                  <c:v>0.73626373626373631</c:v>
                </c:pt>
                <c:pt idx="737">
                  <c:v>0.73726273726273728</c:v>
                </c:pt>
                <c:pt idx="738">
                  <c:v>0.73826173826173824</c:v>
                </c:pt>
                <c:pt idx="739">
                  <c:v>0.73926073926073921</c:v>
                </c:pt>
                <c:pt idx="740">
                  <c:v>0.74025974025974028</c:v>
                </c:pt>
                <c:pt idx="741">
                  <c:v>0.74125874125874125</c:v>
                </c:pt>
                <c:pt idx="742">
                  <c:v>0.74225774225774221</c:v>
                </c:pt>
                <c:pt idx="743">
                  <c:v>0.74325674325674329</c:v>
                </c:pt>
                <c:pt idx="744">
                  <c:v>0.74425574425574426</c:v>
                </c:pt>
                <c:pt idx="745">
                  <c:v>0.74525474525474522</c:v>
                </c:pt>
                <c:pt idx="746">
                  <c:v>0.7462537462537463</c:v>
                </c:pt>
                <c:pt idx="747">
                  <c:v>0.74725274725274726</c:v>
                </c:pt>
                <c:pt idx="748">
                  <c:v>0.74825174825174823</c:v>
                </c:pt>
                <c:pt idx="749">
                  <c:v>0.7492507492507493</c:v>
                </c:pt>
                <c:pt idx="750">
                  <c:v>0.75024975024975027</c:v>
                </c:pt>
                <c:pt idx="751">
                  <c:v>0.75124875124875123</c:v>
                </c:pt>
                <c:pt idx="752">
                  <c:v>0.7522477522477522</c:v>
                </c:pt>
                <c:pt idx="753">
                  <c:v>0.75324675324675328</c:v>
                </c:pt>
                <c:pt idx="754">
                  <c:v>0.75424575424575424</c:v>
                </c:pt>
                <c:pt idx="755">
                  <c:v>0.75524475524475521</c:v>
                </c:pt>
                <c:pt idx="756">
                  <c:v>0.75624375624375628</c:v>
                </c:pt>
                <c:pt idx="757">
                  <c:v>0.75724275724275725</c:v>
                </c:pt>
                <c:pt idx="758">
                  <c:v>0.75824175824175821</c:v>
                </c:pt>
                <c:pt idx="759">
                  <c:v>0.75924075924075929</c:v>
                </c:pt>
                <c:pt idx="760">
                  <c:v>0.76023976023976025</c:v>
                </c:pt>
                <c:pt idx="761">
                  <c:v>0.76123876123876122</c:v>
                </c:pt>
                <c:pt idx="762">
                  <c:v>0.76223776223776218</c:v>
                </c:pt>
                <c:pt idx="763">
                  <c:v>0.76323676323676326</c:v>
                </c:pt>
                <c:pt idx="764">
                  <c:v>0.76423576423576423</c:v>
                </c:pt>
                <c:pt idx="765">
                  <c:v>0.76523476523476519</c:v>
                </c:pt>
                <c:pt idx="766">
                  <c:v>0.76623376623376627</c:v>
                </c:pt>
                <c:pt idx="767">
                  <c:v>0.76723276723276723</c:v>
                </c:pt>
                <c:pt idx="768">
                  <c:v>0.7682317682317682</c:v>
                </c:pt>
                <c:pt idx="769">
                  <c:v>0.76923076923076927</c:v>
                </c:pt>
                <c:pt idx="770">
                  <c:v>0.77022977022977024</c:v>
                </c:pt>
                <c:pt idx="771">
                  <c:v>0.7712287712287712</c:v>
                </c:pt>
                <c:pt idx="772">
                  <c:v>0.77222777222777228</c:v>
                </c:pt>
                <c:pt idx="773">
                  <c:v>0.77322677322677325</c:v>
                </c:pt>
                <c:pt idx="774">
                  <c:v>0.77422577422577421</c:v>
                </c:pt>
                <c:pt idx="775">
                  <c:v>0.77522477522477518</c:v>
                </c:pt>
                <c:pt idx="776">
                  <c:v>0.77622377622377625</c:v>
                </c:pt>
                <c:pt idx="777">
                  <c:v>0.77722277722277722</c:v>
                </c:pt>
                <c:pt idx="778">
                  <c:v>0.77822177822177818</c:v>
                </c:pt>
                <c:pt idx="779">
                  <c:v>0.77922077922077926</c:v>
                </c:pt>
                <c:pt idx="780">
                  <c:v>0.78021978021978022</c:v>
                </c:pt>
                <c:pt idx="781">
                  <c:v>0.78121878121878119</c:v>
                </c:pt>
                <c:pt idx="782">
                  <c:v>0.78221778221778226</c:v>
                </c:pt>
                <c:pt idx="783">
                  <c:v>0.78321678321678323</c:v>
                </c:pt>
                <c:pt idx="784">
                  <c:v>0.7842157842157842</c:v>
                </c:pt>
                <c:pt idx="785">
                  <c:v>0.78521478521478516</c:v>
                </c:pt>
                <c:pt idx="786">
                  <c:v>0.78621378621378624</c:v>
                </c:pt>
                <c:pt idx="787">
                  <c:v>0.7872127872127872</c:v>
                </c:pt>
                <c:pt idx="788">
                  <c:v>0.78821178821178817</c:v>
                </c:pt>
                <c:pt idx="789">
                  <c:v>0.78921078921078924</c:v>
                </c:pt>
                <c:pt idx="790">
                  <c:v>0.79020979020979021</c:v>
                </c:pt>
                <c:pt idx="791">
                  <c:v>0.79120879120879117</c:v>
                </c:pt>
                <c:pt idx="792">
                  <c:v>0.79220779220779225</c:v>
                </c:pt>
                <c:pt idx="793">
                  <c:v>0.79320679320679321</c:v>
                </c:pt>
                <c:pt idx="794">
                  <c:v>0.79420579420579418</c:v>
                </c:pt>
                <c:pt idx="795">
                  <c:v>0.79520479520479526</c:v>
                </c:pt>
                <c:pt idx="796">
                  <c:v>0.79620379620379622</c:v>
                </c:pt>
                <c:pt idx="797">
                  <c:v>0.79720279720279719</c:v>
                </c:pt>
                <c:pt idx="798">
                  <c:v>0.79820179820179815</c:v>
                </c:pt>
                <c:pt idx="799">
                  <c:v>0.79920079920079923</c:v>
                </c:pt>
                <c:pt idx="800">
                  <c:v>0.80019980019980019</c:v>
                </c:pt>
                <c:pt idx="801">
                  <c:v>0.80119880119880116</c:v>
                </c:pt>
                <c:pt idx="802">
                  <c:v>0.80219780219780223</c:v>
                </c:pt>
                <c:pt idx="803">
                  <c:v>0.8031968031968032</c:v>
                </c:pt>
                <c:pt idx="804">
                  <c:v>0.80419580419580416</c:v>
                </c:pt>
                <c:pt idx="805">
                  <c:v>0.80519480519480524</c:v>
                </c:pt>
                <c:pt idx="806">
                  <c:v>0.80619380619380621</c:v>
                </c:pt>
                <c:pt idx="807">
                  <c:v>0.80719280719280717</c:v>
                </c:pt>
                <c:pt idx="808">
                  <c:v>0.80819180819180814</c:v>
                </c:pt>
                <c:pt idx="809">
                  <c:v>0.80919080919080921</c:v>
                </c:pt>
                <c:pt idx="810">
                  <c:v>0.81018981018981018</c:v>
                </c:pt>
                <c:pt idx="811">
                  <c:v>0.81118881118881114</c:v>
                </c:pt>
                <c:pt idx="812">
                  <c:v>0.81218781218781222</c:v>
                </c:pt>
                <c:pt idx="813">
                  <c:v>0.81318681318681318</c:v>
                </c:pt>
                <c:pt idx="814">
                  <c:v>0.81418581418581415</c:v>
                </c:pt>
                <c:pt idx="815">
                  <c:v>0.81518481518481523</c:v>
                </c:pt>
                <c:pt idx="816">
                  <c:v>0.81618381618381619</c:v>
                </c:pt>
                <c:pt idx="817">
                  <c:v>0.81718281718281716</c:v>
                </c:pt>
                <c:pt idx="818">
                  <c:v>0.81818181818181823</c:v>
                </c:pt>
                <c:pt idx="819">
                  <c:v>0.8191808191808192</c:v>
                </c:pt>
                <c:pt idx="820">
                  <c:v>0.82017982017982016</c:v>
                </c:pt>
                <c:pt idx="821">
                  <c:v>0.82117882117882113</c:v>
                </c:pt>
                <c:pt idx="822">
                  <c:v>0.8221778221778222</c:v>
                </c:pt>
                <c:pt idx="823">
                  <c:v>0.82317682317682317</c:v>
                </c:pt>
                <c:pt idx="824">
                  <c:v>0.82417582417582413</c:v>
                </c:pt>
                <c:pt idx="825">
                  <c:v>0.82517482517482521</c:v>
                </c:pt>
                <c:pt idx="826">
                  <c:v>0.82617382617382618</c:v>
                </c:pt>
                <c:pt idx="827">
                  <c:v>0.82717282717282714</c:v>
                </c:pt>
                <c:pt idx="828">
                  <c:v>0.82817182817182822</c:v>
                </c:pt>
                <c:pt idx="829">
                  <c:v>0.82917082917082918</c:v>
                </c:pt>
                <c:pt idx="830">
                  <c:v>0.83016983016983015</c:v>
                </c:pt>
                <c:pt idx="831">
                  <c:v>0.83116883116883122</c:v>
                </c:pt>
                <c:pt idx="832">
                  <c:v>0.83216783216783219</c:v>
                </c:pt>
                <c:pt idx="833">
                  <c:v>0.83316683316683315</c:v>
                </c:pt>
                <c:pt idx="834">
                  <c:v>0.83416583416583412</c:v>
                </c:pt>
                <c:pt idx="835">
                  <c:v>0.8351648351648352</c:v>
                </c:pt>
                <c:pt idx="836">
                  <c:v>0.83616383616383616</c:v>
                </c:pt>
                <c:pt idx="837">
                  <c:v>0.83716283716283713</c:v>
                </c:pt>
                <c:pt idx="838">
                  <c:v>0.8381618381618382</c:v>
                </c:pt>
                <c:pt idx="839">
                  <c:v>0.83916083916083917</c:v>
                </c:pt>
                <c:pt idx="840">
                  <c:v>0.84015984015984013</c:v>
                </c:pt>
                <c:pt idx="841">
                  <c:v>0.84115884115884121</c:v>
                </c:pt>
                <c:pt idx="842">
                  <c:v>0.84215784215784217</c:v>
                </c:pt>
                <c:pt idx="843">
                  <c:v>0.84315684315684314</c:v>
                </c:pt>
                <c:pt idx="844">
                  <c:v>0.8441558441558441</c:v>
                </c:pt>
                <c:pt idx="845">
                  <c:v>0.84515484515484518</c:v>
                </c:pt>
                <c:pt idx="846">
                  <c:v>0.84615384615384615</c:v>
                </c:pt>
                <c:pt idx="847">
                  <c:v>0.84715284715284711</c:v>
                </c:pt>
                <c:pt idx="848">
                  <c:v>0.84815184815184819</c:v>
                </c:pt>
                <c:pt idx="849">
                  <c:v>0.84915084915084915</c:v>
                </c:pt>
                <c:pt idx="850">
                  <c:v>0.85014985014985012</c:v>
                </c:pt>
                <c:pt idx="851">
                  <c:v>0.85114885114885119</c:v>
                </c:pt>
                <c:pt idx="852">
                  <c:v>0.85214785214785216</c:v>
                </c:pt>
                <c:pt idx="853">
                  <c:v>0.85314685314685312</c:v>
                </c:pt>
                <c:pt idx="854">
                  <c:v>0.8541458541458542</c:v>
                </c:pt>
                <c:pt idx="855">
                  <c:v>0.85514485514485516</c:v>
                </c:pt>
                <c:pt idx="856">
                  <c:v>0.85614385614385613</c:v>
                </c:pt>
                <c:pt idx="857">
                  <c:v>0.8571428571428571</c:v>
                </c:pt>
                <c:pt idx="858">
                  <c:v>0.85814185814185817</c:v>
                </c:pt>
                <c:pt idx="859">
                  <c:v>0.85914085914085914</c:v>
                </c:pt>
                <c:pt idx="860">
                  <c:v>0.8601398601398601</c:v>
                </c:pt>
                <c:pt idx="861">
                  <c:v>0.86113886113886118</c:v>
                </c:pt>
                <c:pt idx="862">
                  <c:v>0.86213786213786214</c:v>
                </c:pt>
                <c:pt idx="863">
                  <c:v>0.86313686313686311</c:v>
                </c:pt>
                <c:pt idx="864">
                  <c:v>0.86413586413586418</c:v>
                </c:pt>
                <c:pt idx="865">
                  <c:v>0.86513486513486515</c:v>
                </c:pt>
                <c:pt idx="866">
                  <c:v>0.86613386613386611</c:v>
                </c:pt>
                <c:pt idx="867">
                  <c:v>0.86713286713286708</c:v>
                </c:pt>
                <c:pt idx="868">
                  <c:v>0.86813186813186816</c:v>
                </c:pt>
                <c:pt idx="869">
                  <c:v>0.86913086913086912</c:v>
                </c:pt>
                <c:pt idx="870">
                  <c:v>0.87012987012987009</c:v>
                </c:pt>
                <c:pt idx="871">
                  <c:v>0.87112887112887116</c:v>
                </c:pt>
                <c:pt idx="872">
                  <c:v>0.87212787212787213</c:v>
                </c:pt>
                <c:pt idx="873">
                  <c:v>0.87312687312687309</c:v>
                </c:pt>
                <c:pt idx="874">
                  <c:v>0.87412587412587417</c:v>
                </c:pt>
                <c:pt idx="875">
                  <c:v>0.87512487512487513</c:v>
                </c:pt>
                <c:pt idx="876">
                  <c:v>0.8761238761238761</c:v>
                </c:pt>
                <c:pt idx="877">
                  <c:v>0.87712287712287718</c:v>
                </c:pt>
                <c:pt idx="878">
                  <c:v>0.87812187812187814</c:v>
                </c:pt>
                <c:pt idx="879">
                  <c:v>0.87912087912087911</c:v>
                </c:pt>
                <c:pt idx="880">
                  <c:v>0.88011988011988007</c:v>
                </c:pt>
                <c:pt idx="881">
                  <c:v>0.88111888111888115</c:v>
                </c:pt>
                <c:pt idx="882">
                  <c:v>0.88211788211788211</c:v>
                </c:pt>
                <c:pt idx="883">
                  <c:v>0.88311688311688308</c:v>
                </c:pt>
                <c:pt idx="884">
                  <c:v>0.88411588411588415</c:v>
                </c:pt>
                <c:pt idx="885">
                  <c:v>0.88511488511488512</c:v>
                </c:pt>
                <c:pt idx="886">
                  <c:v>0.88611388611388608</c:v>
                </c:pt>
                <c:pt idx="887">
                  <c:v>0.88711288711288716</c:v>
                </c:pt>
                <c:pt idx="888">
                  <c:v>0.88811188811188813</c:v>
                </c:pt>
                <c:pt idx="889">
                  <c:v>0.88911088911088909</c:v>
                </c:pt>
                <c:pt idx="890">
                  <c:v>0.89010989010989006</c:v>
                </c:pt>
                <c:pt idx="891">
                  <c:v>0.89110889110889113</c:v>
                </c:pt>
                <c:pt idx="892">
                  <c:v>0.8921078921078921</c:v>
                </c:pt>
                <c:pt idx="893">
                  <c:v>0.89310689310689306</c:v>
                </c:pt>
                <c:pt idx="894">
                  <c:v>0.89410589410589414</c:v>
                </c:pt>
                <c:pt idx="895">
                  <c:v>0.8951048951048951</c:v>
                </c:pt>
                <c:pt idx="896">
                  <c:v>0.89610389610389607</c:v>
                </c:pt>
                <c:pt idx="897">
                  <c:v>0.89710289710289715</c:v>
                </c:pt>
                <c:pt idx="898">
                  <c:v>0.89810189810189811</c:v>
                </c:pt>
                <c:pt idx="899">
                  <c:v>0.89910089910089908</c:v>
                </c:pt>
                <c:pt idx="900">
                  <c:v>0.90009990009990015</c:v>
                </c:pt>
                <c:pt idx="901">
                  <c:v>0.90109890109890112</c:v>
                </c:pt>
                <c:pt idx="902">
                  <c:v>0.90209790209790208</c:v>
                </c:pt>
                <c:pt idx="903">
                  <c:v>0.90309690309690305</c:v>
                </c:pt>
                <c:pt idx="904">
                  <c:v>0.90409590409590412</c:v>
                </c:pt>
                <c:pt idx="905">
                  <c:v>0.90509490509490509</c:v>
                </c:pt>
                <c:pt idx="906">
                  <c:v>0.90609390609390605</c:v>
                </c:pt>
                <c:pt idx="907">
                  <c:v>0.90709290709290713</c:v>
                </c:pt>
                <c:pt idx="908">
                  <c:v>0.9080919080919081</c:v>
                </c:pt>
                <c:pt idx="909">
                  <c:v>0.90909090909090906</c:v>
                </c:pt>
                <c:pt idx="910">
                  <c:v>0.91008991008991014</c:v>
                </c:pt>
                <c:pt idx="911">
                  <c:v>0.9110889110889111</c:v>
                </c:pt>
                <c:pt idx="912">
                  <c:v>0.91208791208791207</c:v>
                </c:pt>
                <c:pt idx="913">
                  <c:v>0.91308691308691303</c:v>
                </c:pt>
                <c:pt idx="914">
                  <c:v>0.91408591408591411</c:v>
                </c:pt>
                <c:pt idx="915">
                  <c:v>0.91508491508491507</c:v>
                </c:pt>
                <c:pt idx="916">
                  <c:v>0.91608391608391604</c:v>
                </c:pt>
                <c:pt idx="917">
                  <c:v>0.91708291708291712</c:v>
                </c:pt>
                <c:pt idx="918">
                  <c:v>0.91808191808191808</c:v>
                </c:pt>
                <c:pt idx="919">
                  <c:v>0.91908091908091905</c:v>
                </c:pt>
                <c:pt idx="920">
                  <c:v>0.92007992007992012</c:v>
                </c:pt>
                <c:pt idx="921">
                  <c:v>0.92107892107892109</c:v>
                </c:pt>
                <c:pt idx="922">
                  <c:v>0.92207792207792205</c:v>
                </c:pt>
                <c:pt idx="923">
                  <c:v>0.92307692307692313</c:v>
                </c:pt>
                <c:pt idx="924">
                  <c:v>0.92407592407592409</c:v>
                </c:pt>
                <c:pt idx="925">
                  <c:v>0.92507492507492506</c:v>
                </c:pt>
                <c:pt idx="926">
                  <c:v>0.92607392607392602</c:v>
                </c:pt>
                <c:pt idx="927">
                  <c:v>0.9270729270729271</c:v>
                </c:pt>
                <c:pt idx="928">
                  <c:v>0.92807192807192807</c:v>
                </c:pt>
                <c:pt idx="929">
                  <c:v>0.92907092907092903</c:v>
                </c:pt>
                <c:pt idx="930">
                  <c:v>0.93006993006993011</c:v>
                </c:pt>
                <c:pt idx="931">
                  <c:v>0.93106893106893107</c:v>
                </c:pt>
                <c:pt idx="932">
                  <c:v>0.93206793206793204</c:v>
                </c:pt>
                <c:pt idx="933">
                  <c:v>0.93306693306693311</c:v>
                </c:pt>
                <c:pt idx="934">
                  <c:v>0.93406593406593408</c:v>
                </c:pt>
                <c:pt idx="935">
                  <c:v>0.93506493506493504</c:v>
                </c:pt>
                <c:pt idx="936">
                  <c:v>0.93606393606393601</c:v>
                </c:pt>
                <c:pt idx="937">
                  <c:v>0.93706293706293708</c:v>
                </c:pt>
                <c:pt idx="938">
                  <c:v>0.93806193806193805</c:v>
                </c:pt>
                <c:pt idx="939">
                  <c:v>0.93906093906093902</c:v>
                </c:pt>
                <c:pt idx="940">
                  <c:v>0.94005994005994009</c:v>
                </c:pt>
                <c:pt idx="941">
                  <c:v>0.94105894105894106</c:v>
                </c:pt>
                <c:pt idx="942">
                  <c:v>0.94205794205794202</c:v>
                </c:pt>
                <c:pt idx="943">
                  <c:v>0.9430569430569431</c:v>
                </c:pt>
                <c:pt idx="944">
                  <c:v>0.94405594405594406</c:v>
                </c:pt>
                <c:pt idx="945">
                  <c:v>0.94505494505494503</c:v>
                </c:pt>
                <c:pt idx="946">
                  <c:v>0.9460539460539461</c:v>
                </c:pt>
                <c:pt idx="947">
                  <c:v>0.94705294705294707</c:v>
                </c:pt>
                <c:pt idx="948">
                  <c:v>0.94805194805194803</c:v>
                </c:pt>
                <c:pt idx="949">
                  <c:v>0.949050949050949</c:v>
                </c:pt>
                <c:pt idx="950">
                  <c:v>0.95004995004995008</c:v>
                </c:pt>
                <c:pt idx="951">
                  <c:v>0.95104895104895104</c:v>
                </c:pt>
                <c:pt idx="952">
                  <c:v>0.95204795204795201</c:v>
                </c:pt>
                <c:pt idx="953">
                  <c:v>0.95304695304695308</c:v>
                </c:pt>
                <c:pt idx="954">
                  <c:v>0.95404595404595405</c:v>
                </c:pt>
                <c:pt idx="955">
                  <c:v>0.95504495504495501</c:v>
                </c:pt>
                <c:pt idx="956">
                  <c:v>0.95604395604395609</c:v>
                </c:pt>
                <c:pt idx="957">
                  <c:v>0.95704295704295705</c:v>
                </c:pt>
                <c:pt idx="958">
                  <c:v>0.95804195804195802</c:v>
                </c:pt>
                <c:pt idx="959">
                  <c:v>0.9590409590409591</c:v>
                </c:pt>
                <c:pt idx="960">
                  <c:v>0.96003996003996006</c:v>
                </c:pt>
                <c:pt idx="961">
                  <c:v>0.96103896103896103</c:v>
                </c:pt>
                <c:pt idx="962">
                  <c:v>0.96203796203796199</c:v>
                </c:pt>
                <c:pt idx="963">
                  <c:v>0.96303696303696307</c:v>
                </c:pt>
                <c:pt idx="964">
                  <c:v>0.96403596403596403</c:v>
                </c:pt>
                <c:pt idx="965">
                  <c:v>0.965034965034965</c:v>
                </c:pt>
                <c:pt idx="966">
                  <c:v>0.96603396603396607</c:v>
                </c:pt>
                <c:pt idx="967">
                  <c:v>0.96703296703296704</c:v>
                </c:pt>
                <c:pt idx="968">
                  <c:v>0.968031968031968</c:v>
                </c:pt>
                <c:pt idx="969">
                  <c:v>0.96903096903096908</c:v>
                </c:pt>
                <c:pt idx="970">
                  <c:v>0.97002997002997005</c:v>
                </c:pt>
                <c:pt idx="971">
                  <c:v>0.97102897102897101</c:v>
                </c:pt>
                <c:pt idx="972">
                  <c:v>0.97202797202797198</c:v>
                </c:pt>
                <c:pt idx="973">
                  <c:v>0.97302697302697305</c:v>
                </c:pt>
                <c:pt idx="974">
                  <c:v>0.97402597402597402</c:v>
                </c:pt>
                <c:pt idx="975">
                  <c:v>0.97502497502497498</c:v>
                </c:pt>
                <c:pt idx="976">
                  <c:v>0.97602397602397606</c:v>
                </c:pt>
                <c:pt idx="977">
                  <c:v>0.97702297702297702</c:v>
                </c:pt>
                <c:pt idx="978">
                  <c:v>0.97802197802197799</c:v>
                </c:pt>
                <c:pt idx="979">
                  <c:v>0.97902097902097907</c:v>
                </c:pt>
                <c:pt idx="980">
                  <c:v>0.98001998001998003</c:v>
                </c:pt>
                <c:pt idx="981">
                  <c:v>0.981018981018981</c:v>
                </c:pt>
                <c:pt idx="982">
                  <c:v>0.98201798201798207</c:v>
                </c:pt>
                <c:pt idx="983">
                  <c:v>0.98301698301698304</c:v>
                </c:pt>
                <c:pt idx="984">
                  <c:v>0.984015984015984</c:v>
                </c:pt>
                <c:pt idx="985">
                  <c:v>0.98501498501498497</c:v>
                </c:pt>
                <c:pt idx="986">
                  <c:v>0.98601398601398604</c:v>
                </c:pt>
                <c:pt idx="987">
                  <c:v>0.98701298701298701</c:v>
                </c:pt>
                <c:pt idx="988">
                  <c:v>0.98801198801198797</c:v>
                </c:pt>
                <c:pt idx="989">
                  <c:v>0.98901098901098905</c:v>
                </c:pt>
                <c:pt idx="990">
                  <c:v>0.99000999000999002</c:v>
                </c:pt>
                <c:pt idx="991">
                  <c:v>0.99100899100899098</c:v>
                </c:pt>
                <c:pt idx="992">
                  <c:v>0.99200799200799206</c:v>
                </c:pt>
                <c:pt idx="993">
                  <c:v>0.99300699300699302</c:v>
                </c:pt>
                <c:pt idx="994">
                  <c:v>0.99400599400599399</c:v>
                </c:pt>
                <c:pt idx="995">
                  <c:v>0.99500499500499495</c:v>
                </c:pt>
                <c:pt idx="996">
                  <c:v>0.99600399600399603</c:v>
                </c:pt>
                <c:pt idx="997">
                  <c:v>0.99700299700299699</c:v>
                </c:pt>
                <c:pt idx="998">
                  <c:v>0.99800199800199796</c:v>
                </c:pt>
                <c:pt idx="999">
                  <c:v>0.99900099900099903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8334656"/>
        <c:axId val="237989248"/>
      </c:scatterChart>
      <c:valAx>
        <c:axId val="238334656"/>
        <c:scaling>
          <c:orientation val="minMax"/>
          <c:max val="100"/>
          <c:min val="-10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Incremental Load (mg/day)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37989248"/>
        <c:crosses val="autoZero"/>
        <c:crossBetween val="midCat"/>
      </c:valAx>
      <c:valAx>
        <c:axId val="237989248"/>
        <c:scaling>
          <c:orientation val="minMax"/>
          <c:max val="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Probability Less Than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238334656"/>
        <c:crossesAt val="-100"/>
        <c:crossBetween val="midCat"/>
        <c:majorUnit val="0.25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en-US" sz="1400" b="0" dirty="0" smtClean="0"/>
              <a:t> </a:t>
            </a:r>
            <a:endParaRPr lang="en-US" sz="1400" b="0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'CDF Graphs'!$M$5</c:f>
              <c:strCache>
                <c:ptCount val="1"/>
                <c:pt idx="0">
                  <c:v>Post Falls to Barker Rd.</c:v>
                </c:pt>
              </c:strCache>
            </c:strRef>
          </c:tx>
          <c:marker>
            <c:symbol val="none"/>
          </c:marker>
          <c:xVal>
            <c:numRef>
              <c:f>'CDF Graphs'!$L$6:$L$1005</c:f>
              <c:numCache>
                <c:formatCode>General</c:formatCode>
                <c:ptCount val="1000"/>
                <c:pt idx="0">
                  <c:v>-92.614354361654264</c:v>
                </c:pt>
                <c:pt idx="1">
                  <c:v>-85.851653340267688</c:v>
                </c:pt>
                <c:pt idx="2">
                  <c:v>-84.534603325984691</c:v>
                </c:pt>
                <c:pt idx="3">
                  <c:v>-79.691341987437724</c:v>
                </c:pt>
                <c:pt idx="4">
                  <c:v>-76.172199297087161</c:v>
                </c:pt>
                <c:pt idx="5">
                  <c:v>-74.40382698518053</c:v>
                </c:pt>
                <c:pt idx="6">
                  <c:v>-72.726850753899924</c:v>
                </c:pt>
                <c:pt idx="7">
                  <c:v>-72.690094579302198</c:v>
                </c:pt>
                <c:pt idx="8">
                  <c:v>-72.201431074760279</c:v>
                </c:pt>
                <c:pt idx="9">
                  <c:v>-71.873216906846324</c:v>
                </c:pt>
                <c:pt idx="10">
                  <c:v>-70.032510769252966</c:v>
                </c:pt>
                <c:pt idx="11">
                  <c:v>-66.915851948530246</c:v>
                </c:pt>
                <c:pt idx="12">
                  <c:v>-65.953539934112442</c:v>
                </c:pt>
                <c:pt idx="13">
                  <c:v>-65.190840330219615</c:v>
                </c:pt>
                <c:pt idx="14">
                  <c:v>-63.030677898739391</c:v>
                </c:pt>
                <c:pt idx="15">
                  <c:v>-62.280376817815934</c:v>
                </c:pt>
                <c:pt idx="16">
                  <c:v>-58.951744231547643</c:v>
                </c:pt>
                <c:pt idx="17">
                  <c:v>-57.997749783414271</c:v>
                </c:pt>
                <c:pt idx="18">
                  <c:v>-57.355422998005594</c:v>
                </c:pt>
                <c:pt idx="19">
                  <c:v>-56.582838539470046</c:v>
                </c:pt>
                <c:pt idx="20">
                  <c:v>-56.12603108856365</c:v>
                </c:pt>
                <c:pt idx="21">
                  <c:v>-55.903579867107098</c:v>
                </c:pt>
                <c:pt idx="22">
                  <c:v>-55.335899522443285</c:v>
                </c:pt>
                <c:pt idx="23">
                  <c:v>-55.178114064368927</c:v>
                </c:pt>
                <c:pt idx="24">
                  <c:v>-55.172295511131402</c:v>
                </c:pt>
                <c:pt idx="25">
                  <c:v>-55.160746264263011</c:v>
                </c:pt>
                <c:pt idx="26">
                  <c:v>-54.982856687488749</c:v>
                </c:pt>
                <c:pt idx="27">
                  <c:v>-54.821205718276453</c:v>
                </c:pt>
                <c:pt idx="28">
                  <c:v>-54.676600498626328</c:v>
                </c:pt>
                <c:pt idx="29">
                  <c:v>-54.505276880006569</c:v>
                </c:pt>
                <c:pt idx="30">
                  <c:v>-53.772901381670671</c:v>
                </c:pt>
                <c:pt idx="31">
                  <c:v>-53.385676372771883</c:v>
                </c:pt>
                <c:pt idx="32">
                  <c:v>-52.754024819810006</c:v>
                </c:pt>
                <c:pt idx="33">
                  <c:v>-52.562065189038421</c:v>
                </c:pt>
                <c:pt idx="34">
                  <c:v>-52.425540395593622</c:v>
                </c:pt>
                <c:pt idx="35">
                  <c:v>-52.364294658536231</c:v>
                </c:pt>
                <c:pt idx="36">
                  <c:v>-52.176818334906415</c:v>
                </c:pt>
                <c:pt idx="37">
                  <c:v>-52.147320182480343</c:v>
                </c:pt>
                <c:pt idx="38">
                  <c:v>-52.021866603718607</c:v>
                </c:pt>
                <c:pt idx="39">
                  <c:v>-51.720347535569516</c:v>
                </c:pt>
                <c:pt idx="40">
                  <c:v>-51.465241959168402</c:v>
                </c:pt>
                <c:pt idx="41">
                  <c:v>-51.050895890194006</c:v>
                </c:pt>
                <c:pt idx="42">
                  <c:v>-51.019565931933784</c:v>
                </c:pt>
                <c:pt idx="43">
                  <c:v>-50.876415695263049</c:v>
                </c:pt>
                <c:pt idx="44">
                  <c:v>-50.676749971069086</c:v>
                </c:pt>
                <c:pt idx="45">
                  <c:v>-50.664286127702198</c:v>
                </c:pt>
                <c:pt idx="46">
                  <c:v>-50.605388144447929</c:v>
                </c:pt>
                <c:pt idx="47">
                  <c:v>-50.273952601447853</c:v>
                </c:pt>
                <c:pt idx="48">
                  <c:v>-50.139448936835912</c:v>
                </c:pt>
                <c:pt idx="49">
                  <c:v>-50.042716235383168</c:v>
                </c:pt>
                <c:pt idx="50">
                  <c:v>-49.78695171324501</c:v>
                </c:pt>
                <c:pt idx="51">
                  <c:v>-49.688299317362393</c:v>
                </c:pt>
                <c:pt idx="52">
                  <c:v>-49.492790363173896</c:v>
                </c:pt>
                <c:pt idx="53">
                  <c:v>-49.426802974160388</c:v>
                </c:pt>
                <c:pt idx="54">
                  <c:v>-49.346681202723069</c:v>
                </c:pt>
                <c:pt idx="55">
                  <c:v>-48.837219679966076</c:v>
                </c:pt>
                <c:pt idx="56">
                  <c:v>-48.83018286809655</c:v>
                </c:pt>
                <c:pt idx="57">
                  <c:v>-48.469935351426884</c:v>
                </c:pt>
                <c:pt idx="58">
                  <c:v>-48.267355499668895</c:v>
                </c:pt>
                <c:pt idx="59">
                  <c:v>-47.942843182231393</c:v>
                </c:pt>
                <c:pt idx="60">
                  <c:v>-47.702767446616292</c:v>
                </c:pt>
                <c:pt idx="61">
                  <c:v>-47.507338447063454</c:v>
                </c:pt>
                <c:pt idx="62">
                  <c:v>-47.490672370157256</c:v>
                </c:pt>
                <c:pt idx="63">
                  <c:v>-47.172101045527327</c:v>
                </c:pt>
                <c:pt idx="64">
                  <c:v>-46.988061704163279</c:v>
                </c:pt>
                <c:pt idx="65">
                  <c:v>-46.72444137398378</c:v>
                </c:pt>
                <c:pt idx="66">
                  <c:v>-46.657165055305811</c:v>
                </c:pt>
                <c:pt idx="67">
                  <c:v>-46.464915901189343</c:v>
                </c:pt>
                <c:pt idx="68">
                  <c:v>-45.902371923323095</c:v>
                </c:pt>
                <c:pt idx="69">
                  <c:v>-45.708563896593184</c:v>
                </c:pt>
                <c:pt idx="70">
                  <c:v>-45.543340468607894</c:v>
                </c:pt>
                <c:pt idx="71">
                  <c:v>-44.851112497014512</c:v>
                </c:pt>
                <c:pt idx="72">
                  <c:v>-44.581050061466591</c:v>
                </c:pt>
                <c:pt idx="73">
                  <c:v>-44.291268189108585</c:v>
                </c:pt>
                <c:pt idx="74">
                  <c:v>-44.174466492917858</c:v>
                </c:pt>
                <c:pt idx="75">
                  <c:v>-44.003615568346241</c:v>
                </c:pt>
                <c:pt idx="76">
                  <c:v>-43.011098381031154</c:v>
                </c:pt>
                <c:pt idx="77">
                  <c:v>-42.728735134473879</c:v>
                </c:pt>
                <c:pt idx="78">
                  <c:v>-42.532604258637498</c:v>
                </c:pt>
                <c:pt idx="79">
                  <c:v>-42.039665977270062</c:v>
                </c:pt>
                <c:pt idx="80">
                  <c:v>-41.764737131371639</c:v>
                </c:pt>
                <c:pt idx="81">
                  <c:v>-41.612808533809492</c:v>
                </c:pt>
                <c:pt idx="82">
                  <c:v>-41.549295575934543</c:v>
                </c:pt>
                <c:pt idx="83">
                  <c:v>-41.161960337680753</c:v>
                </c:pt>
                <c:pt idx="84">
                  <c:v>-41.011589998663787</c:v>
                </c:pt>
                <c:pt idx="85">
                  <c:v>-40.961733001320226</c:v>
                </c:pt>
                <c:pt idx="86">
                  <c:v>-40.834650406761497</c:v>
                </c:pt>
                <c:pt idx="87">
                  <c:v>-40.805388464287816</c:v>
                </c:pt>
                <c:pt idx="88">
                  <c:v>-40.565821861960146</c:v>
                </c:pt>
                <c:pt idx="89">
                  <c:v>-40.515033097750546</c:v>
                </c:pt>
                <c:pt idx="90">
                  <c:v>-40.162581192465353</c:v>
                </c:pt>
                <c:pt idx="91">
                  <c:v>-40.1428230294377</c:v>
                </c:pt>
                <c:pt idx="92">
                  <c:v>-39.606776725758664</c:v>
                </c:pt>
                <c:pt idx="93">
                  <c:v>-39.059310561109868</c:v>
                </c:pt>
                <c:pt idx="94">
                  <c:v>-38.958109243646213</c:v>
                </c:pt>
                <c:pt idx="95">
                  <c:v>-38.34354419051602</c:v>
                </c:pt>
                <c:pt idx="96">
                  <c:v>-38.342922342672829</c:v>
                </c:pt>
                <c:pt idx="97">
                  <c:v>-37.66193304451668</c:v>
                </c:pt>
                <c:pt idx="98">
                  <c:v>-37.593728718858884</c:v>
                </c:pt>
                <c:pt idx="99">
                  <c:v>-37.448696143666922</c:v>
                </c:pt>
                <c:pt idx="100">
                  <c:v>-37.436290071108367</c:v>
                </c:pt>
                <c:pt idx="101">
                  <c:v>-37.427990803507193</c:v>
                </c:pt>
                <c:pt idx="102">
                  <c:v>-37.410562461531299</c:v>
                </c:pt>
                <c:pt idx="103">
                  <c:v>-37.373425531840056</c:v>
                </c:pt>
                <c:pt idx="104">
                  <c:v>-37.107908850697385</c:v>
                </c:pt>
                <c:pt idx="105">
                  <c:v>-36.991536770995893</c:v>
                </c:pt>
                <c:pt idx="106">
                  <c:v>-36.945058685780907</c:v>
                </c:pt>
                <c:pt idx="107">
                  <c:v>-36.859612243289575</c:v>
                </c:pt>
                <c:pt idx="108">
                  <c:v>-36.510384420740039</c:v>
                </c:pt>
                <c:pt idx="109">
                  <c:v>-36.488794261002838</c:v>
                </c:pt>
                <c:pt idx="110">
                  <c:v>-36.479038037665227</c:v>
                </c:pt>
                <c:pt idx="111">
                  <c:v>-36.228513473728924</c:v>
                </c:pt>
                <c:pt idx="112">
                  <c:v>-36.135455193346282</c:v>
                </c:pt>
                <c:pt idx="113">
                  <c:v>-36.124254096768965</c:v>
                </c:pt>
                <c:pt idx="114">
                  <c:v>-36.021943868940312</c:v>
                </c:pt>
                <c:pt idx="115">
                  <c:v>-35.989449608766954</c:v>
                </c:pt>
                <c:pt idx="116">
                  <c:v>-35.970847903547295</c:v>
                </c:pt>
                <c:pt idx="117">
                  <c:v>-35.830292781571487</c:v>
                </c:pt>
                <c:pt idx="118">
                  <c:v>-35.681389376813634</c:v>
                </c:pt>
                <c:pt idx="119">
                  <c:v>-35.619303233285642</c:v>
                </c:pt>
                <c:pt idx="120">
                  <c:v>-35.228172353755383</c:v>
                </c:pt>
                <c:pt idx="121">
                  <c:v>-35.212545203715948</c:v>
                </c:pt>
                <c:pt idx="122">
                  <c:v>-34.996875820531002</c:v>
                </c:pt>
                <c:pt idx="123">
                  <c:v>-34.420994104684972</c:v>
                </c:pt>
                <c:pt idx="124">
                  <c:v>-34.307414520118485</c:v>
                </c:pt>
                <c:pt idx="125">
                  <c:v>-34.217911082807035</c:v>
                </c:pt>
                <c:pt idx="126">
                  <c:v>-34.014866658323307</c:v>
                </c:pt>
                <c:pt idx="127">
                  <c:v>-33.878459787554689</c:v>
                </c:pt>
                <c:pt idx="128">
                  <c:v>-33.842311645337418</c:v>
                </c:pt>
                <c:pt idx="129">
                  <c:v>-33.766565724439303</c:v>
                </c:pt>
                <c:pt idx="130">
                  <c:v>-33.412435876195964</c:v>
                </c:pt>
                <c:pt idx="131">
                  <c:v>-33.210092160692312</c:v>
                </c:pt>
                <c:pt idx="132">
                  <c:v>-33.126071749117934</c:v>
                </c:pt>
                <c:pt idx="133">
                  <c:v>-33.038276819817902</c:v>
                </c:pt>
                <c:pt idx="134">
                  <c:v>-32.973127824611915</c:v>
                </c:pt>
                <c:pt idx="135">
                  <c:v>-32.843126117494144</c:v>
                </c:pt>
                <c:pt idx="136">
                  <c:v>-32.791235642716451</c:v>
                </c:pt>
                <c:pt idx="137">
                  <c:v>-32.589345310018302</c:v>
                </c:pt>
                <c:pt idx="138">
                  <c:v>-32.529383040832393</c:v>
                </c:pt>
                <c:pt idx="139">
                  <c:v>-32.493914493111262</c:v>
                </c:pt>
                <c:pt idx="140">
                  <c:v>-32.390573730331667</c:v>
                </c:pt>
                <c:pt idx="141">
                  <c:v>-32.267117882627552</c:v>
                </c:pt>
                <c:pt idx="142">
                  <c:v>-32.188616144389584</c:v>
                </c:pt>
                <c:pt idx="143">
                  <c:v>-32.094551396289511</c:v>
                </c:pt>
                <c:pt idx="144">
                  <c:v>-31.966785587225974</c:v>
                </c:pt>
                <c:pt idx="145">
                  <c:v>-31.768249977288679</c:v>
                </c:pt>
                <c:pt idx="146">
                  <c:v>-31.384035851068983</c:v>
                </c:pt>
                <c:pt idx="147">
                  <c:v>-31.272533238309652</c:v>
                </c:pt>
                <c:pt idx="148">
                  <c:v>-30.823607124710904</c:v>
                </c:pt>
                <c:pt idx="149">
                  <c:v>-30.819820007708024</c:v>
                </c:pt>
                <c:pt idx="150">
                  <c:v>-30.527824067710334</c:v>
                </c:pt>
                <c:pt idx="151">
                  <c:v>-30.515130664849593</c:v>
                </c:pt>
                <c:pt idx="152">
                  <c:v>-30.422621585628221</c:v>
                </c:pt>
                <c:pt idx="153">
                  <c:v>-30.417958734387504</c:v>
                </c:pt>
                <c:pt idx="154">
                  <c:v>-29.833892898759114</c:v>
                </c:pt>
                <c:pt idx="155">
                  <c:v>-29.810229397590334</c:v>
                </c:pt>
                <c:pt idx="156">
                  <c:v>-29.552444136314353</c:v>
                </c:pt>
                <c:pt idx="157">
                  <c:v>-29.352884823676906</c:v>
                </c:pt>
                <c:pt idx="158">
                  <c:v>-29.223992041566703</c:v>
                </c:pt>
                <c:pt idx="159">
                  <c:v>-28.944764133976474</c:v>
                </c:pt>
                <c:pt idx="160">
                  <c:v>-28.919147801640118</c:v>
                </c:pt>
                <c:pt idx="161">
                  <c:v>-28.706171077361791</c:v>
                </c:pt>
                <c:pt idx="162">
                  <c:v>-28.70369477719693</c:v>
                </c:pt>
                <c:pt idx="163">
                  <c:v>-28.418514599474026</c:v>
                </c:pt>
                <c:pt idx="164">
                  <c:v>-28.3895831199981</c:v>
                </c:pt>
                <c:pt idx="165">
                  <c:v>-28.346791213030684</c:v>
                </c:pt>
                <c:pt idx="166">
                  <c:v>-28.31361947533847</c:v>
                </c:pt>
                <c:pt idx="167">
                  <c:v>-28.140716448761939</c:v>
                </c:pt>
                <c:pt idx="168">
                  <c:v>-28.006656996716341</c:v>
                </c:pt>
                <c:pt idx="169">
                  <c:v>-27.863974436410729</c:v>
                </c:pt>
                <c:pt idx="170">
                  <c:v>-27.81518629955929</c:v>
                </c:pt>
                <c:pt idx="171">
                  <c:v>-27.445550086946472</c:v>
                </c:pt>
                <c:pt idx="172">
                  <c:v>-27.411150852010895</c:v>
                </c:pt>
                <c:pt idx="173">
                  <c:v>-27.169295299150154</c:v>
                </c:pt>
                <c:pt idx="174">
                  <c:v>-27.096468603012777</c:v>
                </c:pt>
                <c:pt idx="175">
                  <c:v>-27.018660467771831</c:v>
                </c:pt>
                <c:pt idx="176">
                  <c:v>-26.894329686105131</c:v>
                </c:pt>
                <c:pt idx="177">
                  <c:v>-26.882803946705081</c:v>
                </c:pt>
                <c:pt idx="178">
                  <c:v>-26.862263880286619</c:v>
                </c:pt>
                <c:pt idx="179">
                  <c:v>-26.787080492128869</c:v>
                </c:pt>
                <c:pt idx="180">
                  <c:v>-26.613668396265865</c:v>
                </c:pt>
                <c:pt idx="181">
                  <c:v>-26.597930758575757</c:v>
                </c:pt>
                <c:pt idx="182">
                  <c:v>-26.453644935360746</c:v>
                </c:pt>
                <c:pt idx="183">
                  <c:v>-26.443910975181218</c:v>
                </c:pt>
                <c:pt idx="184">
                  <c:v>-26.255429938522735</c:v>
                </c:pt>
                <c:pt idx="185">
                  <c:v>-26.024315876130782</c:v>
                </c:pt>
                <c:pt idx="186">
                  <c:v>-26.023588597669335</c:v>
                </c:pt>
                <c:pt idx="187">
                  <c:v>-25.927718495315791</c:v>
                </c:pt>
                <c:pt idx="188">
                  <c:v>-25.719711635818822</c:v>
                </c:pt>
                <c:pt idx="189">
                  <c:v>-25.718241682213257</c:v>
                </c:pt>
                <c:pt idx="190">
                  <c:v>-25.661722007030804</c:v>
                </c:pt>
                <c:pt idx="191">
                  <c:v>-25.52655749339047</c:v>
                </c:pt>
                <c:pt idx="192">
                  <c:v>-25.476406293871985</c:v>
                </c:pt>
                <c:pt idx="193">
                  <c:v>-25.436917185483846</c:v>
                </c:pt>
                <c:pt idx="194">
                  <c:v>-25.233037835004616</c:v>
                </c:pt>
                <c:pt idx="195">
                  <c:v>-25.097778469803451</c:v>
                </c:pt>
                <c:pt idx="196">
                  <c:v>-24.98490533732965</c:v>
                </c:pt>
                <c:pt idx="197">
                  <c:v>-24.983154763187702</c:v>
                </c:pt>
                <c:pt idx="198">
                  <c:v>-24.634605658317984</c:v>
                </c:pt>
                <c:pt idx="199">
                  <c:v>-24.604729042058352</c:v>
                </c:pt>
                <c:pt idx="200">
                  <c:v>-24.564004839837875</c:v>
                </c:pt>
                <c:pt idx="201">
                  <c:v>-24.4648431634144</c:v>
                </c:pt>
                <c:pt idx="202">
                  <c:v>-24.084933206146168</c:v>
                </c:pt>
                <c:pt idx="203">
                  <c:v>-24.048079316762177</c:v>
                </c:pt>
                <c:pt idx="204">
                  <c:v>-23.610927843369129</c:v>
                </c:pt>
                <c:pt idx="205">
                  <c:v>-23.551836659496416</c:v>
                </c:pt>
                <c:pt idx="206">
                  <c:v>-23.124084476428553</c:v>
                </c:pt>
                <c:pt idx="207">
                  <c:v>-22.974711670683995</c:v>
                </c:pt>
                <c:pt idx="208">
                  <c:v>-22.894372609617477</c:v>
                </c:pt>
                <c:pt idx="209">
                  <c:v>-22.891239610632102</c:v>
                </c:pt>
                <c:pt idx="210">
                  <c:v>-22.827024265951351</c:v>
                </c:pt>
                <c:pt idx="211">
                  <c:v>-22.807926533484817</c:v>
                </c:pt>
                <c:pt idx="212">
                  <c:v>-21.92101220327713</c:v>
                </c:pt>
                <c:pt idx="213">
                  <c:v>-21.671628650216796</c:v>
                </c:pt>
                <c:pt idx="214">
                  <c:v>-21.643202014798753</c:v>
                </c:pt>
                <c:pt idx="215">
                  <c:v>-21.622529898026723</c:v>
                </c:pt>
                <c:pt idx="216">
                  <c:v>-21.607042818529958</c:v>
                </c:pt>
                <c:pt idx="217">
                  <c:v>-21.512596111805905</c:v>
                </c:pt>
                <c:pt idx="218">
                  <c:v>-21.502246953173255</c:v>
                </c:pt>
                <c:pt idx="219">
                  <c:v>-21.474995023593262</c:v>
                </c:pt>
                <c:pt idx="220">
                  <c:v>-21.404700663655053</c:v>
                </c:pt>
                <c:pt idx="221">
                  <c:v>-20.942108994427773</c:v>
                </c:pt>
                <c:pt idx="222">
                  <c:v>-20.763343304637161</c:v>
                </c:pt>
                <c:pt idx="223">
                  <c:v>-20.643193186263211</c:v>
                </c:pt>
                <c:pt idx="224">
                  <c:v>-20.293539301427423</c:v>
                </c:pt>
                <c:pt idx="225">
                  <c:v>-20.069141726845817</c:v>
                </c:pt>
                <c:pt idx="226">
                  <c:v>-19.738563355493881</c:v>
                </c:pt>
                <c:pt idx="227">
                  <c:v>-19.604741188726059</c:v>
                </c:pt>
                <c:pt idx="228">
                  <c:v>-19.590653508959694</c:v>
                </c:pt>
                <c:pt idx="229">
                  <c:v>-19.531617600552529</c:v>
                </c:pt>
                <c:pt idx="230">
                  <c:v>-19.39928691010736</c:v>
                </c:pt>
                <c:pt idx="231">
                  <c:v>-19.388177905885883</c:v>
                </c:pt>
                <c:pt idx="232">
                  <c:v>-19.379543395280127</c:v>
                </c:pt>
                <c:pt idx="233">
                  <c:v>-19.224787132740961</c:v>
                </c:pt>
                <c:pt idx="234">
                  <c:v>-19.16254847613461</c:v>
                </c:pt>
                <c:pt idx="235">
                  <c:v>-19.140135308951645</c:v>
                </c:pt>
                <c:pt idx="236">
                  <c:v>-19.124792061561198</c:v>
                </c:pt>
                <c:pt idx="237">
                  <c:v>-19.106877344075855</c:v>
                </c:pt>
                <c:pt idx="238">
                  <c:v>-19.088930890533444</c:v>
                </c:pt>
                <c:pt idx="239">
                  <c:v>-19.058348326913976</c:v>
                </c:pt>
                <c:pt idx="240">
                  <c:v>-18.92624470375414</c:v>
                </c:pt>
                <c:pt idx="241">
                  <c:v>-18.761332931801658</c:v>
                </c:pt>
                <c:pt idx="242">
                  <c:v>-18.694018252970071</c:v>
                </c:pt>
                <c:pt idx="243">
                  <c:v>-18.483568788896328</c:v>
                </c:pt>
                <c:pt idx="244">
                  <c:v>-18.457392686929971</c:v>
                </c:pt>
                <c:pt idx="245">
                  <c:v>-18.291097940425718</c:v>
                </c:pt>
                <c:pt idx="246">
                  <c:v>-18.179708661784396</c:v>
                </c:pt>
                <c:pt idx="247">
                  <c:v>-17.999055208841916</c:v>
                </c:pt>
                <c:pt idx="248">
                  <c:v>-17.905428496974729</c:v>
                </c:pt>
                <c:pt idx="249">
                  <c:v>-17.834295554180716</c:v>
                </c:pt>
                <c:pt idx="250">
                  <c:v>-17.821852193741812</c:v>
                </c:pt>
                <c:pt idx="251">
                  <c:v>-17.644114921424677</c:v>
                </c:pt>
                <c:pt idx="252">
                  <c:v>-17.402948487147942</c:v>
                </c:pt>
                <c:pt idx="253">
                  <c:v>-17.363800685132112</c:v>
                </c:pt>
                <c:pt idx="254">
                  <c:v>-17.18194550164565</c:v>
                </c:pt>
                <c:pt idx="255">
                  <c:v>-16.85937855833668</c:v>
                </c:pt>
                <c:pt idx="256">
                  <c:v>-16.830554977164152</c:v>
                </c:pt>
                <c:pt idx="257">
                  <c:v>-16.828215261499686</c:v>
                </c:pt>
                <c:pt idx="258">
                  <c:v>-16.816412193640971</c:v>
                </c:pt>
                <c:pt idx="259">
                  <c:v>-16.742202546947826</c:v>
                </c:pt>
                <c:pt idx="260">
                  <c:v>-16.586354770380002</c:v>
                </c:pt>
                <c:pt idx="261">
                  <c:v>-16.572412825930318</c:v>
                </c:pt>
                <c:pt idx="262">
                  <c:v>-16.395492601519113</c:v>
                </c:pt>
                <c:pt idx="263">
                  <c:v>-16.388844708284399</c:v>
                </c:pt>
                <c:pt idx="264">
                  <c:v>-16.385316099891735</c:v>
                </c:pt>
                <c:pt idx="265">
                  <c:v>-16.349204909975814</c:v>
                </c:pt>
                <c:pt idx="266">
                  <c:v>-16.235913458945166</c:v>
                </c:pt>
                <c:pt idx="267">
                  <c:v>-16.168020987001462</c:v>
                </c:pt>
                <c:pt idx="268">
                  <c:v>-16.140592421658848</c:v>
                </c:pt>
                <c:pt idx="269">
                  <c:v>-15.947182044489844</c:v>
                </c:pt>
                <c:pt idx="270">
                  <c:v>-15.896810137997116</c:v>
                </c:pt>
                <c:pt idx="271">
                  <c:v>-15.891047518790876</c:v>
                </c:pt>
                <c:pt idx="272">
                  <c:v>-15.802487257005884</c:v>
                </c:pt>
                <c:pt idx="273">
                  <c:v>-15.677737574022471</c:v>
                </c:pt>
                <c:pt idx="274">
                  <c:v>-15.571331684946585</c:v>
                </c:pt>
                <c:pt idx="275">
                  <c:v>-15.562888815737464</c:v>
                </c:pt>
                <c:pt idx="276">
                  <c:v>-15.509917165123728</c:v>
                </c:pt>
                <c:pt idx="277">
                  <c:v>-15.429841815159413</c:v>
                </c:pt>
                <c:pt idx="278">
                  <c:v>-15.368190283820452</c:v>
                </c:pt>
                <c:pt idx="279">
                  <c:v>-15.221918021919203</c:v>
                </c:pt>
                <c:pt idx="280">
                  <c:v>-15.074523855021736</c:v>
                </c:pt>
                <c:pt idx="281">
                  <c:v>-14.927014224692316</c:v>
                </c:pt>
                <c:pt idx="282">
                  <c:v>-14.914831692509628</c:v>
                </c:pt>
                <c:pt idx="283">
                  <c:v>-14.59382327334955</c:v>
                </c:pt>
                <c:pt idx="284">
                  <c:v>-14.589253595484179</c:v>
                </c:pt>
                <c:pt idx="285">
                  <c:v>-14.433472856543789</c:v>
                </c:pt>
                <c:pt idx="286">
                  <c:v>-14.356319791761734</c:v>
                </c:pt>
                <c:pt idx="287">
                  <c:v>-14.321421383248982</c:v>
                </c:pt>
                <c:pt idx="288">
                  <c:v>-14.302161060615648</c:v>
                </c:pt>
                <c:pt idx="289">
                  <c:v>-14.240009301179997</c:v>
                </c:pt>
                <c:pt idx="290">
                  <c:v>-14.136400089203798</c:v>
                </c:pt>
                <c:pt idx="291">
                  <c:v>-14.07566390520069</c:v>
                </c:pt>
                <c:pt idx="292">
                  <c:v>-13.966942796597644</c:v>
                </c:pt>
                <c:pt idx="293">
                  <c:v>-13.842380020059194</c:v>
                </c:pt>
                <c:pt idx="294">
                  <c:v>-13.755137077261761</c:v>
                </c:pt>
                <c:pt idx="295">
                  <c:v>-13.623107207315323</c:v>
                </c:pt>
                <c:pt idx="296">
                  <c:v>-13.580875331876779</c:v>
                </c:pt>
                <c:pt idx="297">
                  <c:v>-13.572121497992796</c:v>
                </c:pt>
                <c:pt idx="298">
                  <c:v>-13.552218760369103</c:v>
                </c:pt>
                <c:pt idx="299">
                  <c:v>-13.535911345191199</c:v>
                </c:pt>
                <c:pt idx="300">
                  <c:v>-13.515840326915043</c:v>
                </c:pt>
                <c:pt idx="301">
                  <c:v>-13.412685718408593</c:v>
                </c:pt>
                <c:pt idx="302">
                  <c:v>-13.226717567825247</c:v>
                </c:pt>
                <c:pt idx="303">
                  <c:v>-13.159334025130324</c:v>
                </c:pt>
                <c:pt idx="304">
                  <c:v>-13.145279932446265</c:v>
                </c:pt>
                <c:pt idx="305">
                  <c:v>-13.093996608867144</c:v>
                </c:pt>
                <c:pt idx="306">
                  <c:v>-12.906633635741132</c:v>
                </c:pt>
                <c:pt idx="307">
                  <c:v>-12.888107418802337</c:v>
                </c:pt>
                <c:pt idx="308">
                  <c:v>-12.68827054618613</c:v>
                </c:pt>
                <c:pt idx="309">
                  <c:v>-12.637406550797493</c:v>
                </c:pt>
                <c:pt idx="310">
                  <c:v>-12.593090744126876</c:v>
                </c:pt>
                <c:pt idx="311">
                  <c:v>-12.521928264464796</c:v>
                </c:pt>
                <c:pt idx="312">
                  <c:v>-12.254335449618203</c:v>
                </c:pt>
                <c:pt idx="313">
                  <c:v>-12.18244761869297</c:v>
                </c:pt>
                <c:pt idx="314">
                  <c:v>-12.128097282850103</c:v>
                </c:pt>
                <c:pt idx="315">
                  <c:v>-11.963805269648672</c:v>
                </c:pt>
                <c:pt idx="316">
                  <c:v>-11.801140145448324</c:v>
                </c:pt>
                <c:pt idx="317">
                  <c:v>-11.777544411862149</c:v>
                </c:pt>
                <c:pt idx="318">
                  <c:v>-11.769695867946094</c:v>
                </c:pt>
                <c:pt idx="319">
                  <c:v>-11.760217528951115</c:v>
                </c:pt>
                <c:pt idx="320">
                  <c:v>-11.751899618088682</c:v>
                </c:pt>
                <c:pt idx="321">
                  <c:v>-11.502202986286719</c:v>
                </c:pt>
                <c:pt idx="322">
                  <c:v>-11.480399488690056</c:v>
                </c:pt>
                <c:pt idx="323">
                  <c:v>-11.463292031246811</c:v>
                </c:pt>
                <c:pt idx="324">
                  <c:v>-11.363906663982419</c:v>
                </c:pt>
                <c:pt idx="325">
                  <c:v>-11.273697959831635</c:v>
                </c:pt>
                <c:pt idx="326">
                  <c:v>-11.256057924800531</c:v>
                </c:pt>
                <c:pt idx="327">
                  <c:v>-11.255489498511796</c:v>
                </c:pt>
                <c:pt idx="328">
                  <c:v>-10.972597084343038</c:v>
                </c:pt>
                <c:pt idx="329">
                  <c:v>-10.94924921329519</c:v>
                </c:pt>
                <c:pt idx="330">
                  <c:v>-10.729395261258757</c:v>
                </c:pt>
                <c:pt idx="331">
                  <c:v>-10.665554364069388</c:v>
                </c:pt>
                <c:pt idx="332">
                  <c:v>-10.636846554901412</c:v>
                </c:pt>
                <c:pt idx="333">
                  <c:v>-10.462011578130163</c:v>
                </c:pt>
                <c:pt idx="334">
                  <c:v>-10.409130652367747</c:v>
                </c:pt>
                <c:pt idx="335">
                  <c:v>-10.368229620118115</c:v>
                </c:pt>
                <c:pt idx="336">
                  <c:v>-10.365878490737062</c:v>
                </c:pt>
                <c:pt idx="337">
                  <c:v>-10.349942465943874</c:v>
                </c:pt>
                <c:pt idx="338">
                  <c:v>-10.344922312932965</c:v>
                </c:pt>
                <c:pt idx="339">
                  <c:v>-10.307010500961773</c:v>
                </c:pt>
                <c:pt idx="340">
                  <c:v>-10.281318276235787</c:v>
                </c:pt>
                <c:pt idx="341">
                  <c:v>-10.222891752811385</c:v>
                </c:pt>
                <c:pt idx="342">
                  <c:v>-10.169051588194751</c:v>
                </c:pt>
                <c:pt idx="343">
                  <c:v>-10.087197348684455</c:v>
                </c:pt>
                <c:pt idx="344">
                  <c:v>-10.084943491513791</c:v>
                </c:pt>
                <c:pt idx="345">
                  <c:v>-10.022955318270554</c:v>
                </c:pt>
                <c:pt idx="346">
                  <c:v>-9.8734575190006488</c:v>
                </c:pt>
                <c:pt idx="347">
                  <c:v>-9.5902564707564277</c:v>
                </c:pt>
                <c:pt idx="348">
                  <c:v>-9.5009539772202647</c:v>
                </c:pt>
                <c:pt idx="349">
                  <c:v>-9.4638439470265698</c:v>
                </c:pt>
                <c:pt idx="350">
                  <c:v>-9.431869548182588</c:v>
                </c:pt>
                <c:pt idx="351">
                  <c:v>-9.3630771110177857</c:v>
                </c:pt>
                <c:pt idx="352">
                  <c:v>-9.3097481924589012</c:v>
                </c:pt>
                <c:pt idx="353">
                  <c:v>-9.164635159481163</c:v>
                </c:pt>
                <c:pt idx="354">
                  <c:v>-9.0835706265445637</c:v>
                </c:pt>
                <c:pt idx="355">
                  <c:v>-9.0224165745240992</c:v>
                </c:pt>
                <c:pt idx="356">
                  <c:v>-8.7895015490346395</c:v>
                </c:pt>
                <c:pt idx="357">
                  <c:v>-8.7833652478674065</c:v>
                </c:pt>
                <c:pt idx="358">
                  <c:v>-8.771699347005292</c:v>
                </c:pt>
                <c:pt idx="359">
                  <c:v>-8.7095523201434428</c:v>
                </c:pt>
                <c:pt idx="360">
                  <c:v>-8.6770965465849148</c:v>
                </c:pt>
                <c:pt idx="361">
                  <c:v>-8.6576153885424834</c:v>
                </c:pt>
                <c:pt idx="362">
                  <c:v>-8.5313499401249491</c:v>
                </c:pt>
                <c:pt idx="363">
                  <c:v>-8.4704470621559267</c:v>
                </c:pt>
                <c:pt idx="364">
                  <c:v>-8.3628359732952138</c:v>
                </c:pt>
                <c:pt idx="365">
                  <c:v>-8.2686506714044352</c:v>
                </c:pt>
                <c:pt idx="366">
                  <c:v>-8.0574551678340018</c:v>
                </c:pt>
                <c:pt idx="367">
                  <c:v>-7.9873781986402141</c:v>
                </c:pt>
                <c:pt idx="368">
                  <c:v>-7.9438471881358286</c:v>
                </c:pt>
                <c:pt idx="369">
                  <c:v>-7.7900953861392477</c:v>
                </c:pt>
                <c:pt idx="370">
                  <c:v>-7.683326751122336</c:v>
                </c:pt>
                <c:pt idx="371">
                  <c:v>-7.6622746672052164</c:v>
                </c:pt>
                <c:pt idx="372">
                  <c:v>-7.64527959823294</c:v>
                </c:pt>
                <c:pt idx="373">
                  <c:v>-7.6184991256579595</c:v>
                </c:pt>
                <c:pt idx="374">
                  <c:v>-7.5799648433547544</c:v>
                </c:pt>
                <c:pt idx="375">
                  <c:v>-7.5544775820577419</c:v>
                </c:pt>
                <c:pt idx="376">
                  <c:v>-7.3303790426153901</c:v>
                </c:pt>
                <c:pt idx="377">
                  <c:v>-7.194953966797148</c:v>
                </c:pt>
                <c:pt idx="378">
                  <c:v>-6.9202657300275954</c:v>
                </c:pt>
                <c:pt idx="379">
                  <c:v>-6.8981355667470945</c:v>
                </c:pt>
                <c:pt idx="380">
                  <c:v>-6.7849893999866806</c:v>
                </c:pt>
                <c:pt idx="381">
                  <c:v>-6.7759086773875605</c:v>
                </c:pt>
                <c:pt idx="382">
                  <c:v>-6.6985031896158818</c:v>
                </c:pt>
                <c:pt idx="383">
                  <c:v>-6.6520535600558865</c:v>
                </c:pt>
                <c:pt idx="384">
                  <c:v>-6.5322990167849806</c:v>
                </c:pt>
                <c:pt idx="385">
                  <c:v>-6.2590163862099679</c:v>
                </c:pt>
                <c:pt idx="386">
                  <c:v>-6.1024773054684811</c:v>
                </c:pt>
                <c:pt idx="387">
                  <c:v>-6.0142990551979549</c:v>
                </c:pt>
                <c:pt idx="388">
                  <c:v>-6.0041888625289674</c:v>
                </c:pt>
                <c:pt idx="389">
                  <c:v>-5.9998061290284133</c:v>
                </c:pt>
                <c:pt idx="390">
                  <c:v>-5.6199493066581931</c:v>
                </c:pt>
                <c:pt idx="391">
                  <c:v>-5.5394074229946417</c:v>
                </c:pt>
                <c:pt idx="392">
                  <c:v>-5.5032075758952743</c:v>
                </c:pt>
                <c:pt idx="393">
                  <c:v>-5.4665894801994179</c:v>
                </c:pt>
                <c:pt idx="394">
                  <c:v>-5.4491971290349737</c:v>
                </c:pt>
                <c:pt idx="395">
                  <c:v>-5.4067731197890279</c:v>
                </c:pt>
                <c:pt idx="396">
                  <c:v>-5.3835097907527016</c:v>
                </c:pt>
                <c:pt idx="397">
                  <c:v>-5.3564239493117594</c:v>
                </c:pt>
                <c:pt idx="398">
                  <c:v>-5.0228683282433284</c:v>
                </c:pt>
                <c:pt idx="399">
                  <c:v>-4.8467190515558292</c:v>
                </c:pt>
                <c:pt idx="400">
                  <c:v>-4.7877097203204491</c:v>
                </c:pt>
                <c:pt idx="401">
                  <c:v>-4.7678400042170797</c:v>
                </c:pt>
                <c:pt idx="402">
                  <c:v>-4.7381499853244238</c:v>
                </c:pt>
                <c:pt idx="403">
                  <c:v>-4.5191995282746573</c:v>
                </c:pt>
                <c:pt idx="404">
                  <c:v>-4.4489520954078294</c:v>
                </c:pt>
                <c:pt idx="405">
                  <c:v>-4.3306043606742941</c:v>
                </c:pt>
                <c:pt idx="406">
                  <c:v>-4.3279655545146545</c:v>
                </c:pt>
                <c:pt idx="407">
                  <c:v>-4.3232932608179242</c:v>
                </c:pt>
                <c:pt idx="408">
                  <c:v>-3.9714296243351237</c:v>
                </c:pt>
                <c:pt idx="409">
                  <c:v>-3.7845162720234296</c:v>
                </c:pt>
                <c:pt idx="410">
                  <c:v>-3.770500947231394</c:v>
                </c:pt>
                <c:pt idx="411">
                  <c:v>-3.7689234216417047</c:v>
                </c:pt>
                <c:pt idx="412">
                  <c:v>-3.4231669336372152</c:v>
                </c:pt>
                <c:pt idx="413">
                  <c:v>-3.3266670973489822</c:v>
                </c:pt>
                <c:pt idx="414">
                  <c:v>-3.3113035523584387</c:v>
                </c:pt>
                <c:pt idx="415">
                  <c:v>-3.1805386058487404</c:v>
                </c:pt>
                <c:pt idx="416">
                  <c:v>-3.069760991022235</c:v>
                </c:pt>
                <c:pt idx="417">
                  <c:v>-3.0674688221804254</c:v>
                </c:pt>
                <c:pt idx="418">
                  <c:v>-2.9967659606336152</c:v>
                </c:pt>
                <c:pt idx="419">
                  <c:v>-2.9888167445044935</c:v>
                </c:pt>
                <c:pt idx="420">
                  <c:v>-2.9774800970314703</c:v>
                </c:pt>
                <c:pt idx="421">
                  <c:v>-2.9744363510122112</c:v>
                </c:pt>
                <c:pt idx="422">
                  <c:v>-2.9280734063353</c:v>
                </c:pt>
                <c:pt idx="423">
                  <c:v>-2.9240718346446033</c:v>
                </c:pt>
                <c:pt idx="424">
                  <c:v>-2.8741861091572485</c:v>
                </c:pt>
                <c:pt idx="425">
                  <c:v>-2.8636026309535043</c:v>
                </c:pt>
                <c:pt idx="426">
                  <c:v>-2.8407924446054866</c:v>
                </c:pt>
                <c:pt idx="427">
                  <c:v>-2.8075826866066667</c:v>
                </c:pt>
                <c:pt idx="428">
                  <c:v>-2.8023710342732082</c:v>
                </c:pt>
                <c:pt idx="429">
                  <c:v>-2.751531783846922</c:v>
                </c:pt>
                <c:pt idx="430">
                  <c:v>-2.732112890583231</c:v>
                </c:pt>
                <c:pt idx="431">
                  <c:v>-2.6859015440092371</c:v>
                </c:pt>
                <c:pt idx="432">
                  <c:v>-2.6733798667609117</c:v>
                </c:pt>
                <c:pt idx="433">
                  <c:v>-2.6608332488550759</c:v>
                </c:pt>
                <c:pt idx="434">
                  <c:v>-2.6281302285831125</c:v>
                </c:pt>
                <c:pt idx="435">
                  <c:v>-2.6203128962347031</c:v>
                </c:pt>
                <c:pt idx="436">
                  <c:v>-2.6104001769196401</c:v>
                </c:pt>
                <c:pt idx="437">
                  <c:v>-2.605856059112051</c:v>
                </c:pt>
                <c:pt idx="438">
                  <c:v>-2.6010275488884944</c:v>
                </c:pt>
                <c:pt idx="439">
                  <c:v>-2.5929058467447121</c:v>
                </c:pt>
                <c:pt idx="440">
                  <c:v>-2.5740487176344273</c:v>
                </c:pt>
                <c:pt idx="441">
                  <c:v>-2.5556082730827319</c:v>
                </c:pt>
                <c:pt idx="442">
                  <c:v>-2.5513455741354263</c:v>
                </c:pt>
                <c:pt idx="443">
                  <c:v>-2.5457842342989636</c:v>
                </c:pt>
                <c:pt idx="444">
                  <c:v>-2.5274138339479113</c:v>
                </c:pt>
                <c:pt idx="445">
                  <c:v>-2.5217424327980877</c:v>
                </c:pt>
                <c:pt idx="446">
                  <c:v>-2.5083620302339482</c:v>
                </c:pt>
                <c:pt idx="447">
                  <c:v>-2.491324872786167</c:v>
                </c:pt>
                <c:pt idx="448">
                  <c:v>-2.4749576288410378</c:v>
                </c:pt>
                <c:pt idx="449">
                  <c:v>-2.4601577063471449</c:v>
                </c:pt>
                <c:pt idx="450">
                  <c:v>-2.4496438884553284</c:v>
                </c:pt>
                <c:pt idx="451">
                  <c:v>-2.4333403651742334</c:v>
                </c:pt>
                <c:pt idx="452">
                  <c:v>-2.4275055301542516</c:v>
                </c:pt>
                <c:pt idx="453">
                  <c:v>-2.4176817201975478</c:v>
                </c:pt>
                <c:pt idx="454">
                  <c:v>-2.3248871805620746</c:v>
                </c:pt>
                <c:pt idx="455">
                  <c:v>-2.2232110467404027</c:v>
                </c:pt>
                <c:pt idx="456">
                  <c:v>-2.2202794081215225</c:v>
                </c:pt>
                <c:pt idx="457">
                  <c:v>-2.2062602617642182</c:v>
                </c:pt>
                <c:pt idx="458">
                  <c:v>-2.1676977204527246</c:v>
                </c:pt>
                <c:pt idx="459">
                  <c:v>-2.1286648195219899</c:v>
                </c:pt>
                <c:pt idx="460">
                  <c:v>-1.9489691929604258</c:v>
                </c:pt>
                <c:pt idx="461">
                  <c:v>-1.9395639047632223</c:v>
                </c:pt>
                <c:pt idx="462">
                  <c:v>-1.8013033216725289</c:v>
                </c:pt>
                <c:pt idx="463">
                  <c:v>-1.7677570957786675</c:v>
                </c:pt>
                <c:pt idx="464">
                  <c:v>-1.7452509910714007</c:v>
                </c:pt>
                <c:pt idx="465">
                  <c:v>-1.6563997971092048</c:v>
                </c:pt>
                <c:pt idx="466">
                  <c:v>-1.5907756019871457</c:v>
                </c:pt>
                <c:pt idx="467">
                  <c:v>-1.4557498746735</c:v>
                </c:pt>
                <c:pt idx="468">
                  <c:v>-1.4438740636139711</c:v>
                </c:pt>
                <c:pt idx="469">
                  <c:v>-1.3746461699162882</c:v>
                </c:pt>
                <c:pt idx="470">
                  <c:v>-1.3627255049813174</c:v>
                </c:pt>
                <c:pt idx="471">
                  <c:v>-1.2957873215741937</c:v>
                </c:pt>
                <c:pt idx="472">
                  <c:v>-1.2942387796651282</c:v>
                </c:pt>
                <c:pt idx="473">
                  <c:v>-1.272259462005497</c:v>
                </c:pt>
                <c:pt idx="474">
                  <c:v>-1.2655081376296184</c:v>
                </c:pt>
                <c:pt idx="475">
                  <c:v>-1.2396230990456942</c:v>
                </c:pt>
                <c:pt idx="476">
                  <c:v>-1.2028524889242831</c:v>
                </c:pt>
                <c:pt idx="477">
                  <c:v>-1.1225961785679344</c:v>
                </c:pt>
                <c:pt idx="478">
                  <c:v>-1.090225364630693</c:v>
                </c:pt>
                <c:pt idx="479">
                  <c:v>-1.0528463564928037</c:v>
                </c:pt>
                <c:pt idx="480">
                  <c:v>-0.95211464447994987</c:v>
                </c:pt>
                <c:pt idx="481">
                  <c:v>-0.91284693708332576</c:v>
                </c:pt>
                <c:pt idx="482">
                  <c:v>-0.79072462232801211</c:v>
                </c:pt>
                <c:pt idx="483">
                  <c:v>-0.76624264033588585</c:v>
                </c:pt>
                <c:pt idx="484">
                  <c:v>-0.65528426144718654</c:v>
                </c:pt>
                <c:pt idx="485">
                  <c:v>-0.61948122350972745</c:v>
                </c:pt>
                <c:pt idx="486">
                  <c:v>-0.47910511295290437</c:v>
                </c:pt>
                <c:pt idx="487">
                  <c:v>-0.40794955761390317</c:v>
                </c:pt>
                <c:pt idx="488">
                  <c:v>-0.30285307713099263</c:v>
                </c:pt>
                <c:pt idx="489">
                  <c:v>-0.21625191455722984</c:v>
                </c:pt>
                <c:pt idx="490">
                  <c:v>-8.7318517671438875E-2</c:v>
                </c:pt>
                <c:pt idx="491">
                  <c:v>0.33252096346011184</c:v>
                </c:pt>
                <c:pt idx="492">
                  <c:v>0.44666324934010587</c:v>
                </c:pt>
                <c:pt idx="493">
                  <c:v>0.46868491543691088</c:v>
                </c:pt>
                <c:pt idx="494">
                  <c:v>0.60080350420728812</c:v>
                </c:pt>
                <c:pt idx="495">
                  <c:v>0.69120521011214497</c:v>
                </c:pt>
                <c:pt idx="496">
                  <c:v>0.7536339832073965</c:v>
                </c:pt>
                <c:pt idx="497">
                  <c:v>0.79798531543488038</c:v>
                </c:pt>
                <c:pt idx="498">
                  <c:v>0.99749175465965156</c:v>
                </c:pt>
                <c:pt idx="499">
                  <c:v>1.0300297960937037</c:v>
                </c:pt>
                <c:pt idx="500">
                  <c:v>1.082539715221629</c:v>
                </c:pt>
                <c:pt idx="501">
                  <c:v>1.1690477704496418</c:v>
                </c:pt>
                <c:pt idx="502">
                  <c:v>1.1930175664537237</c:v>
                </c:pt>
                <c:pt idx="503">
                  <c:v>1.2925410511659474</c:v>
                </c:pt>
                <c:pt idx="504">
                  <c:v>1.3095656795563535</c:v>
                </c:pt>
                <c:pt idx="505">
                  <c:v>1.5402189300297033</c:v>
                </c:pt>
                <c:pt idx="506">
                  <c:v>1.6350575800967024</c:v>
                </c:pt>
                <c:pt idx="507">
                  <c:v>1.7271772828422316</c:v>
                </c:pt>
                <c:pt idx="508">
                  <c:v>1.853722203838043</c:v>
                </c:pt>
                <c:pt idx="509">
                  <c:v>1.8755571860293798</c:v>
                </c:pt>
                <c:pt idx="510">
                  <c:v>1.8804163634878674</c:v>
                </c:pt>
                <c:pt idx="511">
                  <c:v>2.1225152084384376</c:v>
                </c:pt>
                <c:pt idx="512">
                  <c:v>2.1293012667734939</c:v>
                </c:pt>
                <c:pt idx="513">
                  <c:v>2.1538575306236436</c:v>
                </c:pt>
                <c:pt idx="514">
                  <c:v>2.1728596016858566</c:v>
                </c:pt>
                <c:pt idx="515">
                  <c:v>2.3085806541585221</c:v>
                </c:pt>
                <c:pt idx="516">
                  <c:v>2.3207438947202306</c:v>
                </c:pt>
                <c:pt idx="517">
                  <c:v>2.7543586924975094</c:v>
                </c:pt>
                <c:pt idx="518">
                  <c:v>2.8440613465580924</c:v>
                </c:pt>
                <c:pt idx="519">
                  <c:v>3.1813943206151869</c:v>
                </c:pt>
                <c:pt idx="520">
                  <c:v>3.4802180089447377</c:v>
                </c:pt>
                <c:pt idx="521">
                  <c:v>3.5923686533421599</c:v>
                </c:pt>
                <c:pt idx="522">
                  <c:v>3.6276065126023185</c:v>
                </c:pt>
                <c:pt idx="523">
                  <c:v>3.8254821673645591</c:v>
                </c:pt>
                <c:pt idx="524">
                  <c:v>3.8965704472986635</c:v>
                </c:pt>
                <c:pt idx="525">
                  <c:v>4.0393951801210379</c:v>
                </c:pt>
                <c:pt idx="526">
                  <c:v>4.0949154392568907</c:v>
                </c:pt>
                <c:pt idx="527">
                  <c:v>4.2092451057140758</c:v>
                </c:pt>
                <c:pt idx="528">
                  <c:v>4.2134195171884929</c:v>
                </c:pt>
                <c:pt idx="529">
                  <c:v>4.308081944828114</c:v>
                </c:pt>
                <c:pt idx="530">
                  <c:v>4.3453656297528012</c:v>
                </c:pt>
                <c:pt idx="531">
                  <c:v>4.3881309463765881</c:v>
                </c:pt>
                <c:pt idx="532">
                  <c:v>4.6019976192223346</c:v>
                </c:pt>
                <c:pt idx="533">
                  <c:v>4.6500027525857819</c:v>
                </c:pt>
                <c:pt idx="534">
                  <c:v>4.6889787696810119</c:v>
                </c:pt>
                <c:pt idx="535">
                  <c:v>4.7477098070688939</c:v>
                </c:pt>
                <c:pt idx="536">
                  <c:v>4.8199357751053977</c:v>
                </c:pt>
                <c:pt idx="537">
                  <c:v>5.0130058866473455</c:v>
                </c:pt>
                <c:pt idx="538">
                  <c:v>5.0559875548398967</c:v>
                </c:pt>
                <c:pt idx="539">
                  <c:v>5.2239434613179201</c:v>
                </c:pt>
                <c:pt idx="540">
                  <c:v>5.3278395450176887</c:v>
                </c:pt>
                <c:pt idx="541">
                  <c:v>5.4494847224809728</c:v>
                </c:pt>
                <c:pt idx="542">
                  <c:v>5.5406511440250164</c:v>
                </c:pt>
                <c:pt idx="543">
                  <c:v>5.6306804223464582</c:v>
                </c:pt>
                <c:pt idx="544">
                  <c:v>5.7578174020564248</c:v>
                </c:pt>
                <c:pt idx="545">
                  <c:v>5.7622936509252582</c:v>
                </c:pt>
                <c:pt idx="546">
                  <c:v>5.7986491951790891</c:v>
                </c:pt>
                <c:pt idx="547">
                  <c:v>5.8679527140348693</c:v>
                </c:pt>
                <c:pt idx="548">
                  <c:v>6.1582069543526776</c:v>
                </c:pt>
                <c:pt idx="549">
                  <c:v>6.2325857487796306</c:v>
                </c:pt>
                <c:pt idx="550">
                  <c:v>6.4586116532152218</c:v>
                </c:pt>
                <c:pt idx="551">
                  <c:v>6.4675928106657707</c:v>
                </c:pt>
                <c:pt idx="552">
                  <c:v>6.5066947522734813</c:v>
                </c:pt>
                <c:pt idx="553">
                  <c:v>6.7621784206529432</c:v>
                </c:pt>
                <c:pt idx="554">
                  <c:v>6.8222271191633403</c:v>
                </c:pt>
                <c:pt idx="555">
                  <c:v>6.827203198021909</c:v>
                </c:pt>
                <c:pt idx="556">
                  <c:v>6.9923867156070756</c:v>
                </c:pt>
                <c:pt idx="557">
                  <c:v>7.0542240028158982</c:v>
                </c:pt>
                <c:pt idx="558">
                  <c:v>7.0619674460232806</c:v>
                </c:pt>
                <c:pt idx="559">
                  <c:v>7.2760908103065995</c:v>
                </c:pt>
                <c:pt idx="560">
                  <c:v>7.368732839942373</c:v>
                </c:pt>
                <c:pt idx="561">
                  <c:v>7.5159573114894851</c:v>
                </c:pt>
                <c:pt idx="562">
                  <c:v>7.5321735370586591</c:v>
                </c:pt>
                <c:pt idx="563">
                  <c:v>7.6492049505353039</c:v>
                </c:pt>
                <c:pt idx="564">
                  <c:v>7.6825487842164764</c:v>
                </c:pt>
                <c:pt idx="565">
                  <c:v>7.6913124294879092</c:v>
                </c:pt>
                <c:pt idx="566">
                  <c:v>7.774246231336031</c:v>
                </c:pt>
                <c:pt idx="567">
                  <c:v>7.8215682508629998</c:v>
                </c:pt>
                <c:pt idx="568">
                  <c:v>7.8410853263578391</c:v>
                </c:pt>
                <c:pt idx="569">
                  <c:v>7.8541768940919203</c:v>
                </c:pt>
                <c:pt idx="570">
                  <c:v>8.0184702275653201</c:v>
                </c:pt>
                <c:pt idx="571">
                  <c:v>8.1679036869505222</c:v>
                </c:pt>
                <c:pt idx="572">
                  <c:v>8.2576224691237865</c:v>
                </c:pt>
                <c:pt idx="573">
                  <c:v>8.3046244111841574</c:v>
                </c:pt>
                <c:pt idx="574">
                  <c:v>8.480625931310648</c:v>
                </c:pt>
                <c:pt idx="575">
                  <c:v>8.5516263845245888</c:v>
                </c:pt>
                <c:pt idx="576">
                  <c:v>8.7518553432855644</c:v>
                </c:pt>
                <c:pt idx="577">
                  <c:v>8.7763930777765893</c:v>
                </c:pt>
                <c:pt idx="578">
                  <c:v>8.8799425141062915</c:v>
                </c:pt>
                <c:pt idx="579">
                  <c:v>8.9472852392512507</c:v>
                </c:pt>
                <c:pt idx="580">
                  <c:v>8.9504470626885091</c:v>
                </c:pt>
                <c:pt idx="581">
                  <c:v>8.9966409785357424</c:v>
                </c:pt>
                <c:pt idx="582">
                  <c:v>9.2544471518931637</c:v>
                </c:pt>
                <c:pt idx="583">
                  <c:v>9.3863226148205126</c:v>
                </c:pt>
                <c:pt idx="584">
                  <c:v>9.4243688814709099</c:v>
                </c:pt>
                <c:pt idx="585">
                  <c:v>9.5042811544164305</c:v>
                </c:pt>
                <c:pt idx="586">
                  <c:v>9.545670780676021</c:v>
                </c:pt>
                <c:pt idx="587">
                  <c:v>9.6306307394610595</c:v>
                </c:pt>
                <c:pt idx="588">
                  <c:v>9.656900954195887</c:v>
                </c:pt>
                <c:pt idx="589">
                  <c:v>9.6843517555593515</c:v>
                </c:pt>
                <c:pt idx="590">
                  <c:v>9.8121969027843701</c:v>
                </c:pt>
                <c:pt idx="591">
                  <c:v>9.9989215649762695</c:v>
                </c:pt>
                <c:pt idx="592">
                  <c:v>10.042186082346946</c:v>
                </c:pt>
                <c:pt idx="593">
                  <c:v>10.220374844994542</c:v>
                </c:pt>
                <c:pt idx="594">
                  <c:v>10.305621527092237</c:v>
                </c:pt>
                <c:pt idx="595">
                  <c:v>10.389917364044351</c:v>
                </c:pt>
                <c:pt idx="596">
                  <c:v>10.458772052550358</c:v>
                </c:pt>
                <c:pt idx="597">
                  <c:v>10.565366916953584</c:v>
                </c:pt>
                <c:pt idx="598">
                  <c:v>10.618147906636404</c:v>
                </c:pt>
                <c:pt idx="599">
                  <c:v>10.628172921285525</c:v>
                </c:pt>
                <c:pt idx="600">
                  <c:v>10.839752476868748</c:v>
                </c:pt>
                <c:pt idx="601">
                  <c:v>10.89150794583435</c:v>
                </c:pt>
                <c:pt idx="602">
                  <c:v>10.930022512980498</c:v>
                </c:pt>
                <c:pt idx="603">
                  <c:v>10.978482857660833</c:v>
                </c:pt>
                <c:pt idx="604">
                  <c:v>10.978933827516242</c:v>
                </c:pt>
                <c:pt idx="605">
                  <c:v>11.03756085605157</c:v>
                </c:pt>
                <c:pt idx="606">
                  <c:v>11.039226425536061</c:v>
                </c:pt>
                <c:pt idx="607">
                  <c:v>11.057867510594027</c:v>
                </c:pt>
                <c:pt idx="608">
                  <c:v>11.202542687928208</c:v>
                </c:pt>
                <c:pt idx="609">
                  <c:v>11.287884276022645</c:v>
                </c:pt>
                <c:pt idx="610">
                  <c:v>11.378626793739018</c:v>
                </c:pt>
                <c:pt idx="611">
                  <c:v>11.380042113607912</c:v>
                </c:pt>
                <c:pt idx="612">
                  <c:v>11.438370352125695</c:v>
                </c:pt>
                <c:pt idx="613">
                  <c:v>11.453834349283392</c:v>
                </c:pt>
                <c:pt idx="614">
                  <c:v>11.726192780372145</c:v>
                </c:pt>
                <c:pt idx="615">
                  <c:v>11.94384439886587</c:v>
                </c:pt>
                <c:pt idx="616">
                  <c:v>11.968190340262577</c:v>
                </c:pt>
                <c:pt idx="617">
                  <c:v>12.010670623292208</c:v>
                </c:pt>
                <c:pt idx="618">
                  <c:v>12.03206648055331</c:v>
                </c:pt>
                <c:pt idx="619">
                  <c:v>12.062385806421338</c:v>
                </c:pt>
                <c:pt idx="620">
                  <c:v>12.06388615359576</c:v>
                </c:pt>
                <c:pt idx="621">
                  <c:v>12.128554741559279</c:v>
                </c:pt>
                <c:pt idx="622">
                  <c:v>12.172787964892111</c:v>
                </c:pt>
                <c:pt idx="623">
                  <c:v>12.226576423569956</c:v>
                </c:pt>
                <c:pt idx="624">
                  <c:v>12.380148117557004</c:v>
                </c:pt>
                <c:pt idx="625">
                  <c:v>12.384946661245882</c:v>
                </c:pt>
                <c:pt idx="626">
                  <c:v>12.617505347957341</c:v>
                </c:pt>
                <c:pt idx="627">
                  <c:v>12.622192539889049</c:v>
                </c:pt>
                <c:pt idx="628">
                  <c:v>12.640319882178803</c:v>
                </c:pt>
                <c:pt idx="629">
                  <c:v>12.674820187378078</c:v>
                </c:pt>
                <c:pt idx="630">
                  <c:v>12.771733648165819</c:v>
                </c:pt>
                <c:pt idx="631">
                  <c:v>12.850163530864943</c:v>
                </c:pt>
                <c:pt idx="632">
                  <c:v>12.853085526854258</c:v>
                </c:pt>
                <c:pt idx="633">
                  <c:v>12.872604581854771</c:v>
                </c:pt>
                <c:pt idx="634">
                  <c:v>12.901701648379168</c:v>
                </c:pt>
                <c:pt idx="635">
                  <c:v>12.940055229228392</c:v>
                </c:pt>
                <c:pt idx="636">
                  <c:v>13.06427345871006</c:v>
                </c:pt>
                <c:pt idx="637">
                  <c:v>13.068968831644559</c:v>
                </c:pt>
                <c:pt idx="638">
                  <c:v>13.118106397507535</c:v>
                </c:pt>
                <c:pt idx="639">
                  <c:v>13.201758010365882</c:v>
                </c:pt>
                <c:pt idx="640">
                  <c:v>13.27055650589247</c:v>
                </c:pt>
                <c:pt idx="641">
                  <c:v>13.428496902142296</c:v>
                </c:pt>
                <c:pt idx="642">
                  <c:v>13.478210261142889</c:v>
                </c:pt>
                <c:pt idx="643">
                  <c:v>13.534305358446501</c:v>
                </c:pt>
                <c:pt idx="644">
                  <c:v>13.613385305486853</c:v>
                </c:pt>
                <c:pt idx="645">
                  <c:v>13.736862515817608</c:v>
                </c:pt>
                <c:pt idx="646">
                  <c:v>13.79820255935608</c:v>
                </c:pt>
                <c:pt idx="647">
                  <c:v>13.859281988218306</c:v>
                </c:pt>
                <c:pt idx="648">
                  <c:v>13.860760202374992</c:v>
                </c:pt>
                <c:pt idx="649">
                  <c:v>13.902350479994285</c:v>
                </c:pt>
                <c:pt idx="650">
                  <c:v>13.912777525138734</c:v>
                </c:pt>
                <c:pt idx="651">
                  <c:v>13.956277512537179</c:v>
                </c:pt>
                <c:pt idx="652">
                  <c:v>14.022490866704427</c:v>
                </c:pt>
                <c:pt idx="653">
                  <c:v>14.419011722336245</c:v>
                </c:pt>
                <c:pt idx="654">
                  <c:v>14.512406381692937</c:v>
                </c:pt>
                <c:pt idx="655">
                  <c:v>14.600678667727919</c:v>
                </c:pt>
                <c:pt idx="656">
                  <c:v>14.838175068118947</c:v>
                </c:pt>
                <c:pt idx="657">
                  <c:v>14.870358437277893</c:v>
                </c:pt>
                <c:pt idx="658">
                  <c:v>14.955041249145181</c:v>
                </c:pt>
                <c:pt idx="659">
                  <c:v>15.005761853443214</c:v>
                </c:pt>
                <c:pt idx="660">
                  <c:v>15.043409235982519</c:v>
                </c:pt>
                <c:pt idx="661">
                  <c:v>15.160940517811255</c:v>
                </c:pt>
                <c:pt idx="662">
                  <c:v>15.321365537958179</c:v>
                </c:pt>
                <c:pt idx="663">
                  <c:v>15.366078402060058</c:v>
                </c:pt>
                <c:pt idx="664">
                  <c:v>15.376336128865193</c:v>
                </c:pt>
                <c:pt idx="665">
                  <c:v>15.481876378531062</c:v>
                </c:pt>
                <c:pt idx="666">
                  <c:v>15.513620889149236</c:v>
                </c:pt>
                <c:pt idx="667">
                  <c:v>15.81739522393223</c:v>
                </c:pt>
                <c:pt idx="668">
                  <c:v>15.989048977631082</c:v>
                </c:pt>
                <c:pt idx="669">
                  <c:v>16.036759128461561</c:v>
                </c:pt>
                <c:pt idx="670">
                  <c:v>16.096999441468732</c:v>
                </c:pt>
                <c:pt idx="671">
                  <c:v>16.16225693183112</c:v>
                </c:pt>
                <c:pt idx="672">
                  <c:v>16.220157915521856</c:v>
                </c:pt>
                <c:pt idx="673">
                  <c:v>16.275487313574757</c:v>
                </c:pt>
                <c:pt idx="674">
                  <c:v>16.307762761650061</c:v>
                </c:pt>
                <c:pt idx="675">
                  <c:v>16.359638330656725</c:v>
                </c:pt>
                <c:pt idx="676">
                  <c:v>16.436478557978138</c:v>
                </c:pt>
                <c:pt idx="677">
                  <c:v>16.624046512572296</c:v>
                </c:pt>
                <c:pt idx="678">
                  <c:v>16.641323706503357</c:v>
                </c:pt>
                <c:pt idx="679">
                  <c:v>16.792904950392877</c:v>
                </c:pt>
                <c:pt idx="680">
                  <c:v>16.83758290687005</c:v>
                </c:pt>
                <c:pt idx="681">
                  <c:v>17.110674875887273</c:v>
                </c:pt>
                <c:pt idx="682">
                  <c:v>17.218636867824795</c:v>
                </c:pt>
                <c:pt idx="683">
                  <c:v>17.230454140167012</c:v>
                </c:pt>
                <c:pt idx="684">
                  <c:v>17.253487115218793</c:v>
                </c:pt>
                <c:pt idx="685">
                  <c:v>17.409436441528186</c:v>
                </c:pt>
                <c:pt idx="686">
                  <c:v>17.449846695077746</c:v>
                </c:pt>
                <c:pt idx="687">
                  <c:v>17.840748430648478</c:v>
                </c:pt>
                <c:pt idx="688">
                  <c:v>17.84627379422966</c:v>
                </c:pt>
                <c:pt idx="689">
                  <c:v>17.847001699023835</c:v>
                </c:pt>
                <c:pt idx="690">
                  <c:v>17.858943008736748</c:v>
                </c:pt>
                <c:pt idx="691">
                  <c:v>17.870753352895537</c:v>
                </c:pt>
                <c:pt idx="692">
                  <c:v>18.214521896535455</c:v>
                </c:pt>
                <c:pt idx="693">
                  <c:v>18.284525869115893</c:v>
                </c:pt>
                <c:pt idx="694">
                  <c:v>18.322781561637555</c:v>
                </c:pt>
                <c:pt idx="695">
                  <c:v>18.331453517604618</c:v>
                </c:pt>
                <c:pt idx="696">
                  <c:v>18.453450469403617</c:v>
                </c:pt>
                <c:pt idx="697">
                  <c:v>18.467596594969802</c:v>
                </c:pt>
                <c:pt idx="698">
                  <c:v>18.514564183884413</c:v>
                </c:pt>
                <c:pt idx="699">
                  <c:v>18.529571205238767</c:v>
                </c:pt>
                <c:pt idx="700">
                  <c:v>19.113451104626218</c:v>
                </c:pt>
                <c:pt idx="701">
                  <c:v>19.149736470350149</c:v>
                </c:pt>
                <c:pt idx="702">
                  <c:v>19.213925127174342</c:v>
                </c:pt>
                <c:pt idx="703">
                  <c:v>19.214456001953511</c:v>
                </c:pt>
                <c:pt idx="704">
                  <c:v>19.245141210669356</c:v>
                </c:pt>
                <c:pt idx="705">
                  <c:v>19.260105017070067</c:v>
                </c:pt>
                <c:pt idx="706">
                  <c:v>19.297526389879369</c:v>
                </c:pt>
                <c:pt idx="707">
                  <c:v>19.603756468572527</c:v>
                </c:pt>
                <c:pt idx="708">
                  <c:v>19.674209479376422</c:v>
                </c:pt>
                <c:pt idx="709">
                  <c:v>19.743154713102381</c:v>
                </c:pt>
                <c:pt idx="710">
                  <c:v>19.755441937459722</c:v>
                </c:pt>
                <c:pt idx="711">
                  <c:v>19.836511313864147</c:v>
                </c:pt>
                <c:pt idx="712">
                  <c:v>20.254321136004663</c:v>
                </c:pt>
                <c:pt idx="713">
                  <c:v>20.299363465655258</c:v>
                </c:pt>
                <c:pt idx="714">
                  <c:v>20.521717757130972</c:v>
                </c:pt>
                <c:pt idx="715">
                  <c:v>20.807984057690618</c:v>
                </c:pt>
                <c:pt idx="716">
                  <c:v>20.891995108084178</c:v>
                </c:pt>
                <c:pt idx="717">
                  <c:v>21.134221132808836</c:v>
                </c:pt>
                <c:pt idx="718">
                  <c:v>21.168145208303841</c:v>
                </c:pt>
                <c:pt idx="719">
                  <c:v>21.195719901999954</c:v>
                </c:pt>
                <c:pt idx="720">
                  <c:v>21.303523154531685</c:v>
                </c:pt>
                <c:pt idx="721">
                  <c:v>21.349371614330412</c:v>
                </c:pt>
                <c:pt idx="722">
                  <c:v>21.444238622520587</c:v>
                </c:pt>
                <c:pt idx="723">
                  <c:v>21.777392982921597</c:v>
                </c:pt>
                <c:pt idx="724">
                  <c:v>21.992725454906992</c:v>
                </c:pt>
                <c:pt idx="725">
                  <c:v>22.026825637255737</c:v>
                </c:pt>
                <c:pt idx="726">
                  <c:v>22.116772350754747</c:v>
                </c:pt>
                <c:pt idx="727">
                  <c:v>22.128960790037805</c:v>
                </c:pt>
                <c:pt idx="728">
                  <c:v>22.196335254841433</c:v>
                </c:pt>
                <c:pt idx="729">
                  <c:v>22.203153596546827</c:v>
                </c:pt>
                <c:pt idx="730">
                  <c:v>22.245774698551855</c:v>
                </c:pt>
                <c:pt idx="731">
                  <c:v>22.304226083788958</c:v>
                </c:pt>
                <c:pt idx="732">
                  <c:v>22.407357988503087</c:v>
                </c:pt>
                <c:pt idx="733">
                  <c:v>22.420078575648894</c:v>
                </c:pt>
                <c:pt idx="734">
                  <c:v>22.43445494735554</c:v>
                </c:pt>
                <c:pt idx="735">
                  <c:v>22.550317761419095</c:v>
                </c:pt>
                <c:pt idx="736">
                  <c:v>22.732080331910563</c:v>
                </c:pt>
                <c:pt idx="737">
                  <c:v>23.090386031152917</c:v>
                </c:pt>
                <c:pt idx="738">
                  <c:v>23.141225137691151</c:v>
                </c:pt>
                <c:pt idx="739">
                  <c:v>23.320978515361183</c:v>
                </c:pt>
                <c:pt idx="740">
                  <c:v>23.49385527261953</c:v>
                </c:pt>
                <c:pt idx="741">
                  <c:v>23.72483701223787</c:v>
                </c:pt>
                <c:pt idx="742">
                  <c:v>23.739284656241313</c:v>
                </c:pt>
                <c:pt idx="743">
                  <c:v>23.758192006923458</c:v>
                </c:pt>
                <c:pt idx="744">
                  <c:v>23.987676758481836</c:v>
                </c:pt>
                <c:pt idx="745">
                  <c:v>24.251147768819454</c:v>
                </c:pt>
                <c:pt idx="746">
                  <c:v>24.359285709497559</c:v>
                </c:pt>
                <c:pt idx="747">
                  <c:v>24.403999040757199</c:v>
                </c:pt>
                <c:pt idx="748">
                  <c:v>24.486679157414407</c:v>
                </c:pt>
                <c:pt idx="749">
                  <c:v>24.499823237265442</c:v>
                </c:pt>
                <c:pt idx="750">
                  <c:v>24.53046115400808</c:v>
                </c:pt>
                <c:pt idx="751">
                  <c:v>25.047383700508206</c:v>
                </c:pt>
                <c:pt idx="752">
                  <c:v>25.047629761328714</c:v>
                </c:pt>
                <c:pt idx="753">
                  <c:v>25.156000069029904</c:v>
                </c:pt>
                <c:pt idx="754">
                  <c:v>25.207450241254197</c:v>
                </c:pt>
                <c:pt idx="755">
                  <c:v>25.254348210647478</c:v>
                </c:pt>
                <c:pt idx="756">
                  <c:v>25.475301700002305</c:v>
                </c:pt>
                <c:pt idx="757">
                  <c:v>25.506390061650269</c:v>
                </c:pt>
                <c:pt idx="758">
                  <c:v>25.574750210478669</c:v>
                </c:pt>
                <c:pt idx="759">
                  <c:v>25.64242073809493</c:v>
                </c:pt>
                <c:pt idx="760">
                  <c:v>25.725771111134595</c:v>
                </c:pt>
                <c:pt idx="761">
                  <c:v>25.78573516690917</c:v>
                </c:pt>
                <c:pt idx="762">
                  <c:v>25.87602069893984</c:v>
                </c:pt>
                <c:pt idx="763">
                  <c:v>25.909449416097083</c:v>
                </c:pt>
                <c:pt idx="764">
                  <c:v>26.000526422450712</c:v>
                </c:pt>
                <c:pt idx="765">
                  <c:v>26.09111847446637</c:v>
                </c:pt>
                <c:pt idx="766">
                  <c:v>26.223145249780572</c:v>
                </c:pt>
                <c:pt idx="767">
                  <c:v>26.443038453571887</c:v>
                </c:pt>
                <c:pt idx="768">
                  <c:v>26.467437252082824</c:v>
                </c:pt>
                <c:pt idx="769">
                  <c:v>26.581339081848064</c:v>
                </c:pt>
                <c:pt idx="770">
                  <c:v>26.603932596323236</c:v>
                </c:pt>
                <c:pt idx="771">
                  <c:v>26.76004362335172</c:v>
                </c:pt>
                <c:pt idx="772">
                  <c:v>26.815070076512662</c:v>
                </c:pt>
                <c:pt idx="773">
                  <c:v>27.149143778301394</c:v>
                </c:pt>
                <c:pt idx="774">
                  <c:v>27.288206020053153</c:v>
                </c:pt>
                <c:pt idx="775">
                  <c:v>27.336292183367739</c:v>
                </c:pt>
                <c:pt idx="776">
                  <c:v>27.383180922825009</c:v>
                </c:pt>
                <c:pt idx="777">
                  <c:v>27.581409167553851</c:v>
                </c:pt>
                <c:pt idx="778">
                  <c:v>27.605485002497673</c:v>
                </c:pt>
                <c:pt idx="779">
                  <c:v>27.789702263800926</c:v>
                </c:pt>
                <c:pt idx="780">
                  <c:v>27.945272677849875</c:v>
                </c:pt>
                <c:pt idx="781">
                  <c:v>28.071658790489121</c:v>
                </c:pt>
                <c:pt idx="782">
                  <c:v>28.124589999273901</c:v>
                </c:pt>
                <c:pt idx="783">
                  <c:v>28.281106447017613</c:v>
                </c:pt>
                <c:pt idx="784">
                  <c:v>28.779020403717755</c:v>
                </c:pt>
                <c:pt idx="785">
                  <c:v>28.859126234067368</c:v>
                </c:pt>
                <c:pt idx="786">
                  <c:v>28.952315728022636</c:v>
                </c:pt>
                <c:pt idx="787">
                  <c:v>29.117795687475034</c:v>
                </c:pt>
                <c:pt idx="788">
                  <c:v>29.745898736754388</c:v>
                </c:pt>
                <c:pt idx="789">
                  <c:v>29.755532803121916</c:v>
                </c:pt>
                <c:pt idx="790">
                  <c:v>29.869069486995595</c:v>
                </c:pt>
                <c:pt idx="791">
                  <c:v>29.931354971530073</c:v>
                </c:pt>
                <c:pt idx="792">
                  <c:v>29.970396137317593</c:v>
                </c:pt>
                <c:pt idx="793">
                  <c:v>29.986798684720398</c:v>
                </c:pt>
                <c:pt idx="794">
                  <c:v>30.337756211136206</c:v>
                </c:pt>
                <c:pt idx="795">
                  <c:v>30.354032514227747</c:v>
                </c:pt>
                <c:pt idx="796">
                  <c:v>30.706963473753191</c:v>
                </c:pt>
                <c:pt idx="797">
                  <c:v>30.783421668908723</c:v>
                </c:pt>
                <c:pt idx="798">
                  <c:v>30.8595339756477</c:v>
                </c:pt>
                <c:pt idx="799">
                  <c:v>30.864115970368044</c:v>
                </c:pt>
                <c:pt idx="800">
                  <c:v>30.930847066051729</c:v>
                </c:pt>
                <c:pt idx="801">
                  <c:v>30.952589660336926</c:v>
                </c:pt>
                <c:pt idx="802">
                  <c:v>30.955848085814246</c:v>
                </c:pt>
                <c:pt idx="803">
                  <c:v>31.270280122920784</c:v>
                </c:pt>
                <c:pt idx="804">
                  <c:v>31.271943023806003</c:v>
                </c:pt>
                <c:pt idx="805">
                  <c:v>31.349866139538946</c:v>
                </c:pt>
                <c:pt idx="806">
                  <c:v>31.657619987545928</c:v>
                </c:pt>
                <c:pt idx="807">
                  <c:v>31.73695901717867</c:v>
                </c:pt>
                <c:pt idx="808">
                  <c:v>31.744404308320537</c:v>
                </c:pt>
                <c:pt idx="809">
                  <c:v>31.871536092655816</c:v>
                </c:pt>
                <c:pt idx="810">
                  <c:v>31.962327957189487</c:v>
                </c:pt>
                <c:pt idx="811">
                  <c:v>32.059193237455574</c:v>
                </c:pt>
                <c:pt idx="812">
                  <c:v>32.357660540314207</c:v>
                </c:pt>
                <c:pt idx="813">
                  <c:v>32.389206353894984</c:v>
                </c:pt>
                <c:pt idx="814">
                  <c:v>32.720661187597564</c:v>
                </c:pt>
                <c:pt idx="815">
                  <c:v>33.067172136404402</c:v>
                </c:pt>
                <c:pt idx="816">
                  <c:v>33.233847398202101</c:v>
                </c:pt>
                <c:pt idx="817">
                  <c:v>33.685027029301075</c:v>
                </c:pt>
                <c:pt idx="818">
                  <c:v>33.845939569017922</c:v>
                </c:pt>
                <c:pt idx="819">
                  <c:v>34.028702837469581</c:v>
                </c:pt>
                <c:pt idx="820">
                  <c:v>34.248458419461741</c:v>
                </c:pt>
                <c:pt idx="821">
                  <c:v>34.331412303059892</c:v>
                </c:pt>
                <c:pt idx="822">
                  <c:v>34.487214283128949</c:v>
                </c:pt>
                <c:pt idx="823">
                  <c:v>34.51654304663947</c:v>
                </c:pt>
                <c:pt idx="824">
                  <c:v>34.55566583762667</c:v>
                </c:pt>
                <c:pt idx="825">
                  <c:v>34.761890952850734</c:v>
                </c:pt>
                <c:pt idx="826">
                  <c:v>34.929858334234851</c:v>
                </c:pt>
                <c:pt idx="827">
                  <c:v>34.974392803679706</c:v>
                </c:pt>
                <c:pt idx="828">
                  <c:v>35.302181328210914</c:v>
                </c:pt>
                <c:pt idx="829">
                  <c:v>35.4989427914809</c:v>
                </c:pt>
                <c:pt idx="830">
                  <c:v>35.75038044705876</c:v>
                </c:pt>
                <c:pt idx="831">
                  <c:v>35.793640139246342</c:v>
                </c:pt>
                <c:pt idx="832">
                  <c:v>35.84827033120574</c:v>
                </c:pt>
                <c:pt idx="833">
                  <c:v>35.92971087312376</c:v>
                </c:pt>
                <c:pt idx="834">
                  <c:v>35.937287566193724</c:v>
                </c:pt>
                <c:pt idx="835">
                  <c:v>35.995591848607376</c:v>
                </c:pt>
                <c:pt idx="836">
                  <c:v>36.031819695789103</c:v>
                </c:pt>
                <c:pt idx="837">
                  <c:v>36.040754829039884</c:v>
                </c:pt>
                <c:pt idx="838">
                  <c:v>36.423042541688517</c:v>
                </c:pt>
                <c:pt idx="839">
                  <c:v>36.651853115213484</c:v>
                </c:pt>
                <c:pt idx="840">
                  <c:v>37.030405224570359</c:v>
                </c:pt>
                <c:pt idx="841">
                  <c:v>37.048505910792464</c:v>
                </c:pt>
                <c:pt idx="842">
                  <c:v>37.130688298961431</c:v>
                </c:pt>
                <c:pt idx="843">
                  <c:v>37.180880523529034</c:v>
                </c:pt>
                <c:pt idx="844">
                  <c:v>37.404300282458493</c:v>
                </c:pt>
                <c:pt idx="845">
                  <c:v>37.420105156774696</c:v>
                </c:pt>
                <c:pt idx="846">
                  <c:v>37.579968330071566</c:v>
                </c:pt>
                <c:pt idx="847">
                  <c:v>37.653305830819477</c:v>
                </c:pt>
                <c:pt idx="848">
                  <c:v>37.723172274960049</c:v>
                </c:pt>
                <c:pt idx="849">
                  <c:v>37.749274113811936</c:v>
                </c:pt>
                <c:pt idx="850">
                  <c:v>37.770505903602491</c:v>
                </c:pt>
                <c:pt idx="851">
                  <c:v>37.928238000688275</c:v>
                </c:pt>
                <c:pt idx="852">
                  <c:v>38.009103521021188</c:v>
                </c:pt>
                <c:pt idx="853">
                  <c:v>38.014147107392432</c:v>
                </c:pt>
                <c:pt idx="854">
                  <c:v>38.048612455013298</c:v>
                </c:pt>
                <c:pt idx="855">
                  <c:v>38.464710342039147</c:v>
                </c:pt>
                <c:pt idx="856">
                  <c:v>38.804047285570654</c:v>
                </c:pt>
                <c:pt idx="857">
                  <c:v>38.949859776365123</c:v>
                </c:pt>
                <c:pt idx="858">
                  <c:v>39.154021533290489</c:v>
                </c:pt>
                <c:pt idx="859">
                  <c:v>39.325852597189602</c:v>
                </c:pt>
                <c:pt idx="860">
                  <c:v>39.327722780594975</c:v>
                </c:pt>
                <c:pt idx="861">
                  <c:v>39.53480344063567</c:v>
                </c:pt>
                <c:pt idx="862">
                  <c:v>39.636349269902496</c:v>
                </c:pt>
                <c:pt idx="863">
                  <c:v>39.668551673913122</c:v>
                </c:pt>
                <c:pt idx="864">
                  <c:v>39.70025276641654</c:v>
                </c:pt>
                <c:pt idx="865">
                  <c:v>39.778458403552705</c:v>
                </c:pt>
                <c:pt idx="866">
                  <c:v>39.970156713715241</c:v>
                </c:pt>
                <c:pt idx="867">
                  <c:v>40.047826160514887</c:v>
                </c:pt>
                <c:pt idx="868">
                  <c:v>40.118873022045875</c:v>
                </c:pt>
                <c:pt idx="869">
                  <c:v>40.166515148889204</c:v>
                </c:pt>
                <c:pt idx="870">
                  <c:v>40.482455650497656</c:v>
                </c:pt>
                <c:pt idx="871">
                  <c:v>40.992444443315911</c:v>
                </c:pt>
                <c:pt idx="872">
                  <c:v>41.021550679829453</c:v>
                </c:pt>
                <c:pt idx="873">
                  <c:v>41.091221550324903</c:v>
                </c:pt>
                <c:pt idx="874">
                  <c:v>41.192563054736901</c:v>
                </c:pt>
                <c:pt idx="875">
                  <c:v>41.236686711489988</c:v>
                </c:pt>
                <c:pt idx="876">
                  <c:v>41.310535250128048</c:v>
                </c:pt>
                <c:pt idx="877">
                  <c:v>41.789310038309054</c:v>
                </c:pt>
                <c:pt idx="878">
                  <c:v>41.971530726477802</c:v>
                </c:pt>
                <c:pt idx="879">
                  <c:v>41.986449716210537</c:v>
                </c:pt>
                <c:pt idx="880">
                  <c:v>42.127999286288443</c:v>
                </c:pt>
                <c:pt idx="881">
                  <c:v>42.194194381723634</c:v>
                </c:pt>
                <c:pt idx="882">
                  <c:v>42.374317687635994</c:v>
                </c:pt>
                <c:pt idx="883">
                  <c:v>42.446042300428928</c:v>
                </c:pt>
                <c:pt idx="884">
                  <c:v>42.718541358841236</c:v>
                </c:pt>
                <c:pt idx="885">
                  <c:v>42.894952695967284</c:v>
                </c:pt>
                <c:pt idx="886">
                  <c:v>42.938450666722282</c:v>
                </c:pt>
                <c:pt idx="887">
                  <c:v>43.60809507655415</c:v>
                </c:pt>
                <c:pt idx="888">
                  <c:v>44.025051474972386</c:v>
                </c:pt>
                <c:pt idx="889">
                  <c:v>44.055998110146376</c:v>
                </c:pt>
                <c:pt idx="890">
                  <c:v>44.520404200276175</c:v>
                </c:pt>
                <c:pt idx="891">
                  <c:v>44.571089874232179</c:v>
                </c:pt>
                <c:pt idx="892">
                  <c:v>45.134685052670676</c:v>
                </c:pt>
                <c:pt idx="893">
                  <c:v>45.280973446078434</c:v>
                </c:pt>
                <c:pt idx="894">
                  <c:v>45.536322444266332</c:v>
                </c:pt>
                <c:pt idx="895">
                  <c:v>45.847124010903407</c:v>
                </c:pt>
                <c:pt idx="896">
                  <c:v>45.877403819766919</c:v>
                </c:pt>
                <c:pt idx="897">
                  <c:v>46.144575230869954</c:v>
                </c:pt>
                <c:pt idx="898">
                  <c:v>46.471507140659575</c:v>
                </c:pt>
                <c:pt idx="899">
                  <c:v>46.474308777099111</c:v>
                </c:pt>
                <c:pt idx="900">
                  <c:v>46.506190947645102</c:v>
                </c:pt>
                <c:pt idx="901">
                  <c:v>47.080662247520529</c:v>
                </c:pt>
                <c:pt idx="902">
                  <c:v>47.103136568470546</c:v>
                </c:pt>
                <c:pt idx="903">
                  <c:v>47.97558880044803</c:v>
                </c:pt>
                <c:pt idx="904">
                  <c:v>48.121045180149629</c:v>
                </c:pt>
                <c:pt idx="905">
                  <c:v>48.442955855693441</c:v>
                </c:pt>
                <c:pt idx="906">
                  <c:v>49.045471694398323</c:v>
                </c:pt>
                <c:pt idx="907">
                  <c:v>49.079254582057992</c:v>
                </c:pt>
                <c:pt idx="908">
                  <c:v>49.830997353752743</c:v>
                </c:pt>
                <c:pt idx="909">
                  <c:v>49.909410850411646</c:v>
                </c:pt>
                <c:pt idx="910">
                  <c:v>50.236331349457778</c:v>
                </c:pt>
                <c:pt idx="911">
                  <c:v>51.194629565144616</c:v>
                </c:pt>
                <c:pt idx="912">
                  <c:v>51.24259922908513</c:v>
                </c:pt>
                <c:pt idx="913">
                  <c:v>51.313140102367818</c:v>
                </c:pt>
                <c:pt idx="914">
                  <c:v>51.655578739367421</c:v>
                </c:pt>
                <c:pt idx="915">
                  <c:v>51.759586894772816</c:v>
                </c:pt>
                <c:pt idx="916">
                  <c:v>51.774488066286629</c:v>
                </c:pt>
                <c:pt idx="917">
                  <c:v>51.857582513725049</c:v>
                </c:pt>
                <c:pt idx="918">
                  <c:v>52.238226959339578</c:v>
                </c:pt>
                <c:pt idx="919">
                  <c:v>52.574392771595285</c:v>
                </c:pt>
                <c:pt idx="920">
                  <c:v>52.598952438923298</c:v>
                </c:pt>
                <c:pt idx="921">
                  <c:v>52.686293532012826</c:v>
                </c:pt>
                <c:pt idx="922">
                  <c:v>52.940722436490162</c:v>
                </c:pt>
                <c:pt idx="923">
                  <c:v>53.403169378104685</c:v>
                </c:pt>
                <c:pt idx="924">
                  <c:v>53.960777207104705</c:v>
                </c:pt>
                <c:pt idx="925">
                  <c:v>54.456155775249947</c:v>
                </c:pt>
                <c:pt idx="926">
                  <c:v>55.075141756938855</c:v>
                </c:pt>
                <c:pt idx="927">
                  <c:v>56.19113067665895</c:v>
                </c:pt>
                <c:pt idx="928">
                  <c:v>56.322390633750182</c:v>
                </c:pt>
                <c:pt idx="929">
                  <c:v>56.684101122828444</c:v>
                </c:pt>
                <c:pt idx="930">
                  <c:v>56.910448327151201</c:v>
                </c:pt>
                <c:pt idx="931">
                  <c:v>57.229161083378507</c:v>
                </c:pt>
                <c:pt idx="932">
                  <c:v>57.409222563661785</c:v>
                </c:pt>
                <c:pt idx="933">
                  <c:v>57.997820497353828</c:v>
                </c:pt>
                <c:pt idx="934">
                  <c:v>58.484671706672081</c:v>
                </c:pt>
                <c:pt idx="935">
                  <c:v>58.708603781966012</c:v>
                </c:pt>
                <c:pt idx="936">
                  <c:v>59.214871877648712</c:v>
                </c:pt>
                <c:pt idx="937">
                  <c:v>59.227784312697864</c:v>
                </c:pt>
                <c:pt idx="938">
                  <c:v>59.470379539710493</c:v>
                </c:pt>
                <c:pt idx="939">
                  <c:v>59.761531616295628</c:v>
                </c:pt>
                <c:pt idx="940">
                  <c:v>60.043601281436835</c:v>
                </c:pt>
                <c:pt idx="941">
                  <c:v>60.431307746045654</c:v>
                </c:pt>
                <c:pt idx="942">
                  <c:v>62.885284960702649</c:v>
                </c:pt>
                <c:pt idx="943">
                  <c:v>63.502520579973613</c:v>
                </c:pt>
                <c:pt idx="944">
                  <c:v>63.702512900799952</c:v>
                </c:pt>
                <c:pt idx="945">
                  <c:v>63.723364794336199</c:v>
                </c:pt>
                <c:pt idx="946">
                  <c:v>64.023769231444973</c:v>
                </c:pt>
                <c:pt idx="947">
                  <c:v>64.562616836202835</c:v>
                </c:pt>
                <c:pt idx="948">
                  <c:v>65.288860429154184</c:v>
                </c:pt>
                <c:pt idx="949">
                  <c:v>65.582506504066174</c:v>
                </c:pt>
                <c:pt idx="950">
                  <c:v>66.058598649345711</c:v>
                </c:pt>
                <c:pt idx="951">
                  <c:v>66.420669109771552</c:v>
                </c:pt>
                <c:pt idx="952">
                  <c:v>67.063120920672617</c:v>
                </c:pt>
                <c:pt idx="953">
                  <c:v>67.270152130491752</c:v>
                </c:pt>
                <c:pt idx="954">
                  <c:v>67.793310375927319</c:v>
                </c:pt>
                <c:pt idx="955">
                  <c:v>67.854121658706205</c:v>
                </c:pt>
                <c:pt idx="956">
                  <c:v>67.923431352879177</c:v>
                </c:pt>
                <c:pt idx="957">
                  <c:v>68.148959347258241</c:v>
                </c:pt>
                <c:pt idx="958">
                  <c:v>68.271456661110449</c:v>
                </c:pt>
                <c:pt idx="959">
                  <c:v>68.310158495343401</c:v>
                </c:pt>
                <c:pt idx="960">
                  <c:v>68.437473370499475</c:v>
                </c:pt>
                <c:pt idx="961">
                  <c:v>68.77516264377455</c:v>
                </c:pt>
                <c:pt idx="962">
                  <c:v>68.948449327972924</c:v>
                </c:pt>
                <c:pt idx="963">
                  <c:v>69.512289563397943</c:v>
                </c:pt>
                <c:pt idx="964">
                  <c:v>69.81251582284365</c:v>
                </c:pt>
                <c:pt idx="965">
                  <c:v>70.166337124405885</c:v>
                </c:pt>
                <c:pt idx="966">
                  <c:v>70.927459573399716</c:v>
                </c:pt>
                <c:pt idx="967">
                  <c:v>71.150609250613314</c:v>
                </c:pt>
                <c:pt idx="968">
                  <c:v>72.138672534298067</c:v>
                </c:pt>
                <c:pt idx="969">
                  <c:v>72.523036622086451</c:v>
                </c:pt>
                <c:pt idx="970">
                  <c:v>72.887148587627919</c:v>
                </c:pt>
                <c:pt idx="971">
                  <c:v>73.265947725006015</c:v>
                </c:pt>
                <c:pt idx="972">
                  <c:v>73.500697556503638</c:v>
                </c:pt>
                <c:pt idx="973">
                  <c:v>73.529758588886793</c:v>
                </c:pt>
                <c:pt idx="974">
                  <c:v>73.914473402466044</c:v>
                </c:pt>
                <c:pt idx="975">
                  <c:v>75.047637063695717</c:v>
                </c:pt>
                <c:pt idx="976">
                  <c:v>76.04550514200875</c:v>
                </c:pt>
                <c:pt idx="977">
                  <c:v>76.339440418615908</c:v>
                </c:pt>
                <c:pt idx="978">
                  <c:v>78.315787406333854</c:v>
                </c:pt>
                <c:pt idx="979">
                  <c:v>79.115964171801423</c:v>
                </c:pt>
                <c:pt idx="980">
                  <c:v>79.350288056475591</c:v>
                </c:pt>
                <c:pt idx="981">
                  <c:v>79.455658150378554</c:v>
                </c:pt>
                <c:pt idx="982">
                  <c:v>81.41965616233648</c:v>
                </c:pt>
                <c:pt idx="983">
                  <c:v>82.648106038919565</c:v>
                </c:pt>
                <c:pt idx="984">
                  <c:v>84.548696619218177</c:v>
                </c:pt>
                <c:pt idx="985">
                  <c:v>87.331322956687117</c:v>
                </c:pt>
                <c:pt idx="986">
                  <c:v>88.626655102785492</c:v>
                </c:pt>
                <c:pt idx="987">
                  <c:v>89.697430614659311</c:v>
                </c:pt>
                <c:pt idx="988">
                  <c:v>91.053756721109337</c:v>
                </c:pt>
                <c:pt idx="989">
                  <c:v>92.667313771410221</c:v>
                </c:pt>
                <c:pt idx="990">
                  <c:v>92.996390386330418</c:v>
                </c:pt>
                <c:pt idx="991">
                  <c:v>93.230851931358501</c:v>
                </c:pt>
                <c:pt idx="992">
                  <c:v>94.496747741557442</c:v>
                </c:pt>
                <c:pt idx="993">
                  <c:v>96.990805000100451</c:v>
                </c:pt>
                <c:pt idx="994">
                  <c:v>97.918846697489897</c:v>
                </c:pt>
                <c:pt idx="995">
                  <c:v>98.991165723837327</c:v>
                </c:pt>
                <c:pt idx="996">
                  <c:v>102.00790930798804</c:v>
                </c:pt>
                <c:pt idx="997">
                  <c:v>104.36198114707986</c:v>
                </c:pt>
                <c:pt idx="998">
                  <c:v>108.12013582410441</c:v>
                </c:pt>
                <c:pt idx="999">
                  <c:v>124.26879428197779</c:v>
                </c:pt>
              </c:numCache>
            </c:numRef>
          </c:xVal>
          <c:yVal>
            <c:numRef>
              <c:f>'CDF Graphs'!$M$6:$M$1005</c:f>
              <c:numCache>
                <c:formatCode>General</c:formatCode>
                <c:ptCount val="1000"/>
                <c:pt idx="0">
                  <c:v>9.99000999000999E-4</c:v>
                </c:pt>
                <c:pt idx="1">
                  <c:v>1.998001998001998E-3</c:v>
                </c:pt>
                <c:pt idx="2">
                  <c:v>2.997002997002997E-3</c:v>
                </c:pt>
                <c:pt idx="3">
                  <c:v>3.996003996003996E-3</c:v>
                </c:pt>
                <c:pt idx="4">
                  <c:v>4.995004995004995E-3</c:v>
                </c:pt>
                <c:pt idx="5">
                  <c:v>5.994005994005994E-3</c:v>
                </c:pt>
                <c:pt idx="6">
                  <c:v>6.993006993006993E-3</c:v>
                </c:pt>
                <c:pt idx="7">
                  <c:v>7.992007992007992E-3</c:v>
                </c:pt>
                <c:pt idx="8">
                  <c:v>8.9910089910089919E-3</c:v>
                </c:pt>
                <c:pt idx="9">
                  <c:v>9.99000999000999E-3</c:v>
                </c:pt>
                <c:pt idx="10">
                  <c:v>1.098901098901099E-2</c:v>
                </c:pt>
                <c:pt idx="11">
                  <c:v>1.1988011988011988E-2</c:v>
                </c:pt>
                <c:pt idx="12">
                  <c:v>1.2987012987012988E-2</c:v>
                </c:pt>
                <c:pt idx="13">
                  <c:v>1.3986013986013986E-2</c:v>
                </c:pt>
                <c:pt idx="14">
                  <c:v>1.4985014985014986E-2</c:v>
                </c:pt>
                <c:pt idx="15">
                  <c:v>1.5984015984015984E-2</c:v>
                </c:pt>
                <c:pt idx="16">
                  <c:v>1.6983016983016984E-2</c:v>
                </c:pt>
                <c:pt idx="17">
                  <c:v>1.7982017982017984E-2</c:v>
                </c:pt>
                <c:pt idx="18">
                  <c:v>1.898101898101898E-2</c:v>
                </c:pt>
                <c:pt idx="19">
                  <c:v>1.998001998001998E-2</c:v>
                </c:pt>
                <c:pt idx="20">
                  <c:v>2.097902097902098E-2</c:v>
                </c:pt>
                <c:pt idx="21">
                  <c:v>2.197802197802198E-2</c:v>
                </c:pt>
                <c:pt idx="22">
                  <c:v>2.2977022977022976E-2</c:v>
                </c:pt>
                <c:pt idx="23">
                  <c:v>2.3976023976023976E-2</c:v>
                </c:pt>
                <c:pt idx="24">
                  <c:v>2.4975024975024976E-2</c:v>
                </c:pt>
                <c:pt idx="25">
                  <c:v>2.5974025974025976E-2</c:v>
                </c:pt>
                <c:pt idx="26">
                  <c:v>2.6973026973026972E-2</c:v>
                </c:pt>
                <c:pt idx="27">
                  <c:v>2.7972027972027972E-2</c:v>
                </c:pt>
                <c:pt idx="28">
                  <c:v>2.8971028971028972E-2</c:v>
                </c:pt>
                <c:pt idx="29">
                  <c:v>2.9970029970029972E-2</c:v>
                </c:pt>
                <c:pt idx="30">
                  <c:v>3.0969030969030968E-2</c:v>
                </c:pt>
                <c:pt idx="31">
                  <c:v>3.1968031968031968E-2</c:v>
                </c:pt>
                <c:pt idx="32">
                  <c:v>3.2967032967032968E-2</c:v>
                </c:pt>
                <c:pt idx="33">
                  <c:v>3.3966033966033968E-2</c:v>
                </c:pt>
                <c:pt idx="34">
                  <c:v>3.4965034965034968E-2</c:v>
                </c:pt>
                <c:pt idx="35">
                  <c:v>3.5964035964035967E-2</c:v>
                </c:pt>
                <c:pt idx="36">
                  <c:v>3.696303696303696E-2</c:v>
                </c:pt>
                <c:pt idx="37">
                  <c:v>3.796203796203796E-2</c:v>
                </c:pt>
                <c:pt idx="38">
                  <c:v>3.896103896103896E-2</c:v>
                </c:pt>
                <c:pt idx="39">
                  <c:v>3.996003996003996E-2</c:v>
                </c:pt>
                <c:pt idx="40">
                  <c:v>4.095904095904096E-2</c:v>
                </c:pt>
                <c:pt idx="41">
                  <c:v>4.195804195804196E-2</c:v>
                </c:pt>
                <c:pt idx="42">
                  <c:v>4.295704295704296E-2</c:v>
                </c:pt>
                <c:pt idx="43">
                  <c:v>4.3956043956043959E-2</c:v>
                </c:pt>
                <c:pt idx="44">
                  <c:v>4.4955044955044952E-2</c:v>
                </c:pt>
                <c:pt idx="45">
                  <c:v>4.5954045954045952E-2</c:v>
                </c:pt>
                <c:pt idx="46">
                  <c:v>4.6953046953046952E-2</c:v>
                </c:pt>
                <c:pt idx="47">
                  <c:v>4.7952047952047952E-2</c:v>
                </c:pt>
                <c:pt idx="48">
                  <c:v>4.8951048951048952E-2</c:v>
                </c:pt>
                <c:pt idx="49">
                  <c:v>4.9950049950049952E-2</c:v>
                </c:pt>
                <c:pt idx="50">
                  <c:v>5.0949050949050952E-2</c:v>
                </c:pt>
                <c:pt idx="51">
                  <c:v>5.1948051948051951E-2</c:v>
                </c:pt>
                <c:pt idx="52">
                  <c:v>5.2947052947052944E-2</c:v>
                </c:pt>
                <c:pt idx="53">
                  <c:v>5.3946053946053944E-2</c:v>
                </c:pt>
                <c:pt idx="54">
                  <c:v>5.4945054945054944E-2</c:v>
                </c:pt>
                <c:pt idx="55">
                  <c:v>5.5944055944055944E-2</c:v>
                </c:pt>
                <c:pt idx="56">
                  <c:v>5.6943056943056944E-2</c:v>
                </c:pt>
                <c:pt idx="57">
                  <c:v>5.7942057942057944E-2</c:v>
                </c:pt>
                <c:pt idx="58">
                  <c:v>5.8941058941058944E-2</c:v>
                </c:pt>
                <c:pt idx="59">
                  <c:v>5.9940059940059943E-2</c:v>
                </c:pt>
                <c:pt idx="60">
                  <c:v>6.0939060939060936E-2</c:v>
                </c:pt>
                <c:pt idx="61">
                  <c:v>6.1938061938061936E-2</c:v>
                </c:pt>
                <c:pt idx="62">
                  <c:v>6.2937062937062943E-2</c:v>
                </c:pt>
                <c:pt idx="63">
                  <c:v>6.3936063936063936E-2</c:v>
                </c:pt>
                <c:pt idx="64">
                  <c:v>6.4935064935064929E-2</c:v>
                </c:pt>
                <c:pt idx="65">
                  <c:v>6.5934065934065936E-2</c:v>
                </c:pt>
                <c:pt idx="66">
                  <c:v>6.6933066933066929E-2</c:v>
                </c:pt>
                <c:pt idx="67">
                  <c:v>6.7932067932067935E-2</c:v>
                </c:pt>
                <c:pt idx="68">
                  <c:v>6.8931068931068928E-2</c:v>
                </c:pt>
                <c:pt idx="69">
                  <c:v>6.9930069930069935E-2</c:v>
                </c:pt>
                <c:pt idx="70">
                  <c:v>7.0929070929070928E-2</c:v>
                </c:pt>
                <c:pt idx="71">
                  <c:v>7.1928071928071935E-2</c:v>
                </c:pt>
                <c:pt idx="72">
                  <c:v>7.2927072927072928E-2</c:v>
                </c:pt>
                <c:pt idx="73">
                  <c:v>7.3926073926073921E-2</c:v>
                </c:pt>
                <c:pt idx="74">
                  <c:v>7.4925074925074928E-2</c:v>
                </c:pt>
                <c:pt idx="75">
                  <c:v>7.5924075924075921E-2</c:v>
                </c:pt>
                <c:pt idx="76">
                  <c:v>7.6923076923076927E-2</c:v>
                </c:pt>
                <c:pt idx="77">
                  <c:v>7.792207792207792E-2</c:v>
                </c:pt>
                <c:pt idx="78">
                  <c:v>7.8921078921078927E-2</c:v>
                </c:pt>
                <c:pt idx="79">
                  <c:v>7.992007992007992E-2</c:v>
                </c:pt>
                <c:pt idx="80">
                  <c:v>8.0919080919080913E-2</c:v>
                </c:pt>
                <c:pt idx="81">
                  <c:v>8.191808191808192E-2</c:v>
                </c:pt>
                <c:pt idx="82">
                  <c:v>8.2917082917082913E-2</c:v>
                </c:pt>
                <c:pt idx="83">
                  <c:v>8.3916083916083919E-2</c:v>
                </c:pt>
                <c:pt idx="84">
                  <c:v>8.4915084915084912E-2</c:v>
                </c:pt>
                <c:pt idx="85">
                  <c:v>8.5914085914085919E-2</c:v>
                </c:pt>
                <c:pt idx="86">
                  <c:v>8.6913086913086912E-2</c:v>
                </c:pt>
                <c:pt idx="87">
                  <c:v>8.7912087912087919E-2</c:v>
                </c:pt>
                <c:pt idx="88">
                  <c:v>8.8911088911088912E-2</c:v>
                </c:pt>
                <c:pt idx="89">
                  <c:v>8.9910089910089905E-2</c:v>
                </c:pt>
                <c:pt idx="90">
                  <c:v>9.0909090909090912E-2</c:v>
                </c:pt>
                <c:pt idx="91">
                  <c:v>9.1908091908091905E-2</c:v>
                </c:pt>
                <c:pt idx="92">
                  <c:v>9.2907092907092911E-2</c:v>
                </c:pt>
                <c:pt idx="93">
                  <c:v>9.3906093906093904E-2</c:v>
                </c:pt>
                <c:pt idx="94">
                  <c:v>9.4905094905094911E-2</c:v>
                </c:pt>
                <c:pt idx="95">
                  <c:v>9.5904095904095904E-2</c:v>
                </c:pt>
                <c:pt idx="96">
                  <c:v>9.6903096903096897E-2</c:v>
                </c:pt>
                <c:pt idx="97">
                  <c:v>9.7902097902097904E-2</c:v>
                </c:pt>
                <c:pt idx="98">
                  <c:v>9.8901098901098897E-2</c:v>
                </c:pt>
                <c:pt idx="99">
                  <c:v>9.9900099900099903E-2</c:v>
                </c:pt>
                <c:pt idx="100">
                  <c:v>0.1008991008991009</c:v>
                </c:pt>
                <c:pt idx="101">
                  <c:v>0.1018981018981019</c:v>
                </c:pt>
                <c:pt idx="102">
                  <c:v>0.1028971028971029</c:v>
                </c:pt>
                <c:pt idx="103">
                  <c:v>0.1038961038961039</c:v>
                </c:pt>
                <c:pt idx="104">
                  <c:v>0.1048951048951049</c:v>
                </c:pt>
                <c:pt idx="105">
                  <c:v>0.10589410589410589</c:v>
                </c:pt>
                <c:pt idx="106">
                  <c:v>0.1068931068931069</c:v>
                </c:pt>
                <c:pt idx="107">
                  <c:v>0.10789210789210789</c:v>
                </c:pt>
                <c:pt idx="108">
                  <c:v>0.1088911088911089</c:v>
                </c:pt>
                <c:pt idx="109">
                  <c:v>0.10989010989010989</c:v>
                </c:pt>
                <c:pt idx="110">
                  <c:v>0.1108891108891109</c:v>
                </c:pt>
                <c:pt idx="111">
                  <c:v>0.11188811188811189</c:v>
                </c:pt>
                <c:pt idx="112">
                  <c:v>0.11288711288711288</c:v>
                </c:pt>
                <c:pt idx="113">
                  <c:v>0.11388611388611389</c:v>
                </c:pt>
                <c:pt idx="114">
                  <c:v>0.11488511488511488</c:v>
                </c:pt>
                <c:pt idx="115">
                  <c:v>0.11588411588411589</c:v>
                </c:pt>
                <c:pt idx="116">
                  <c:v>0.11688311688311688</c:v>
                </c:pt>
                <c:pt idx="117">
                  <c:v>0.11788211788211789</c:v>
                </c:pt>
                <c:pt idx="118">
                  <c:v>0.11888111888111888</c:v>
                </c:pt>
                <c:pt idx="119">
                  <c:v>0.11988011988011989</c:v>
                </c:pt>
                <c:pt idx="120">
                  <c:v>0.12087912087912088</c:v>
                </c:pt>
                <c:pt idx="121">
                  <c:v>0.12187812187812187</c:v>
                </c:pt>
                <c:pt idx="122">
                  <c:v>0.12287712287712288</c:v>
                </c:pt>
                <c:pt idx="123">
                  <c:v>0.12387612387612387</c:v>
                </c:pt>
                <c:pt idx="124">
                  <c:v>0.12487512487512488</c:v>
                </c:pt>
                <c:pt idx="125">
                  <c:v>0.12587412587412589</c:v>
                </c:pt>
                <c:pt idx="126">
                  <c:v>0.12687312687312688</c:v>
                </c:pt>
                <c:pt idx="127">
                  <c:v>0.12787212787212787</c:v>
                </c:pt>
                <c:pt idx="128">
                  <c:v>0.12887112887112886</c:v>
                </c:pt>
                <c:pt idx="129">
                  <c:v>0.12987012987012986</c:v>
                </c:pt>
                <c:pt idx="130">
                  <c:v>0.13086913086913088</c:v>
                </c:pt>
                <c:pt idx="131">
                  <c:v>0.13186813186813187</c:v>
                </c:pt>
                <c:pt idx="132">
                  <c:v>0.13286713286713286</c:v>
                </c:pt>
                <c:pt idx="133">
                  <c:v>0.13386613386613386</c:v>
                </c:pt>
                <c:pt idx="134">
                  <c:v>0.13486513486513488</c:v>
                </c:pt>
                <c:pt idx="135">
                  <c:v>0.13586413586413587</c:v>
                </c:pt>
                <c:pt idx="136">
                  <c:v>0.13686313686313686</c:v>
                </c:pt>
                <c:pt idx="137">
                  <c:v>0.13786213786213786</c:v>
                </c:pt>
                <c:pt idx="138">
                  <c:v>0.13886113886113885</c:v>
                </c:pt>
                <c:pt idx="139">
                  <c:v>0.13986013986013987</c:v>
                </c:pt>
                <c:pt idx="140">
                  <c:v>0.14085914085914086</c:v>
                </c:pt>
                <c:pt idx="141">
                  <c:v>0.14185814185814186</c:v>
                </c:pt>
                <c:pt idx="142">
                  <c:v>0.14285714285714285</c:v>
                </c:pt>
                <c:pt idx="143">
                  <c:v>0.14385614385614387</c:v>
                </c:pt>
                <c:pt idx="144">
                  <c:v>0.14485514485514486</c:v>
                </c:pt>
                <c:pt idx="145">
                  <c:v>0.14585414585414586</c:v>
                </c:pt>
                <c:pt idx="146">
                  <c:v>0.14685314685314685</c:v>
                </c:pt>
                <c:pt idx="147">
                  <c:v>0.14785214785214784</c:v>
                </c:pt>
                <c:pt idx="148">
                  <c:v>0.14885114885114886</c:v>
                </c:pt>
                <c:pt idx="149">
                  <c:v>0.14985014985014986</c:v>
                </c:pt>
                <c:pt idx="150">
                  <c:v>0.15084915084915085</c:v>
                </c:pt>
                <c:pt idx="151">
                  <c:v>0.15184815184815184</c:v>
                </c:pt>
                <c:pt idx="152">
                  <c:v>0.15284715284715283</c:v>
                </c:pt>
                <c:pt idx="153">
                  <c:v>0.15384615384615385</c:v>
                </c:pt>
                <c:pt idx="154">
                  <c:v>0.15484515484515485</c:v>
                </c:pt>
                <c:pt idx="155">
                  <c:v>0.15584415584415584</c:v>
                </c:pt>
                <c:pt idx="156">
                  <c:v>0.15684315684315683</c:v>
                </c:pt>
                <c:pt idx="157">
                  <c:v>0.15784215784215785</c:v>
                </c:pt>
                <c:pt idx="158">
                  <c:v>0.15884115884115885</c:v>
                </c:pt>
                <c:pt idx="159">
                  <c:v>0.15984015984015984</c:v>
                </c:pt>
                <c:pt idx="160">
                  <c:v>0.16083916083916083</c:v>
                </c:pt>
                <c:pt idx="161">
                  <c:v>0.16183816183816183</c:v>
                </c:pt>
                <c:pt idx="162">
                  <c:v>0.16283716283716285</c:v>
                </c:pt>
                <c:pt idx="163">
                  <c:v>0.16383616383616384</c:v>
                </c:pt>
                <c:pt idx="164">
                  <c:v>0.16483516483516483</c:v>
                </c:pt>
                <c:pt idx="165">
                  <c:v>0.16583416583416583</c:v>
                </c:pt>
                <c:pt idx="166">
                  <c:v>0.16683316683316685</c:v>
                </c:pt>
                <c:pt idx="167">
                  <c:v>0.16783216783216784</c:v>
                </c:pt>
                <c:pt idx="168">
                  <c:v>0.16883116883116883</c:v>
                </c:pt>
                <c:pt idx="169">
                  <c:v>0.16983016983016982</c:v>
                </c:pt>
                <c:pt idx="170">
                  <c:v>0.17082917082917082</c:v>
                </c:pt>
                <c:pt idx="171">
                  <c:v>0.17182817182817184</c:v>
                </c:pt>
                <c:pt idx="172">
                  <c:v>0.17282717282717283</c:v>
                </c:pt>
                <c:pt idx="173">
                  <c:v>0.17382617382617382</c:v>
                </c:pt>
                <c:pt idx="174">
                  <c:v>0.17482517482517482</c:v>
                </c:pt>
                <c:pt idx="175">
                  <c:v>0.17582417582417584</c:v>
                </c:pt>
                <c:pt idx="176">
                  <c:v>0.17682317682317683</c:v>
                </c:pt>
                <c:pt idx="177">
                  <c:v>0.17782217782217782</c:v>
                </c:pt>
                <c:pt idx="178">
                  <c:v>0.17882117882117882</c:v>
                </c:pt>
                <c:pt idx="179">
                  <c:v>0.17982017982017981</c:v>
                </c:pt>
                <c:pt idx="180">
                  <c:v>0.18081918081918083</c:v>
                </c:pt>
                <c:pt idx="181">
                  <c:v>0.18181818181818182</c:v>
                </c:pt>
                <c:pt idx="182">
                  <c:v>0.18281718281718282</c:v>
                </c:pt>
                <c:pt idx="183">
                  <c:v>0.18381618381618381</c:v>
                </c:pt>
                <c:pt idx="184">
                  <c:v>0.1848151848151848</c:v>
                </c:pt>
                <c:pt idx="185">
                  <c:v>0.18581418581418582</c:v>
                </c:pt>
                <c:pt idx="186">
                  <c:v>0.18681318681318682</c:v>
                </c:pt>
                <c:pt idx="187">
                  <c:v>0.18781218781218781</c:v>
                </c:pt>
                <c:pt idx="188">
                  <c:v>0.1888111888111888</c:v>
                </c:pt>
                <c:pt idx="189">
                  <c:v>0.18981018981018982</c:v>
                </c:pt>
                <c:pt idx="190">
                  <c:v>0.19080919080919082</c:v>
                </c:pt>
                <c:pt idx="191">
                  <c:v>0.19180819180819181</c:v>
                </c:pt>
                <c:pt idx="192">
                  <c:v>0.1928071928071928</c:v>
                </c:pt>
                <c:pt idx="193">
                  <c:v>0.19380619380619379</c:v>
                </c:pt>
                <c:pt idx="194">
                  <c:v>0.19480519480519481</c:v>
                </c:pt>
                <c:pt idx="195">
                  <c:v>0.19580419580419581</c:v>
                </c:pt>
                <c:pt idx="196">
                  <c:v>0.1968031968031968</c:v>
                </c:pt>
                <c:pt idx="197">
                  <c:v>0.19780219780219779</c:v>
                </c:pt>
                <c:pt idx="198">
                  <c:v>0.19880119880119881</c:v>
                </c:pt>
                <c:pt idx="199">
                  <c:v>0.19980019980019981</c:v>
                </c:pt>
                <c:pt idx="200">
                  <c:v>0.2007992007992008</c:v>
                </c:pt>
                <c:pt idx="201">
                  <c:v>0.20179820179820179</c:v>
                </c:pt>
                <c:pt idx="202">
                  <c:v>0.20279720279720279</c:v>
                </c:pt>
                <c:pt idx="203">
                  <c:v>0.20379620379620381</c:v>
                </c:pt>
                <c:pt idx="204">
                  <c:v>0.2047952047952048</c:v>
                </c:pt>
                <c:pt idx="205">
                  <c:v>0.20579420579420579</c:v>
                </c:pt>
                <c:pt idx="206">
                  <c:v>0.20679320679320679</c:v>
                </c:pt>
                <c:pt idx="207">
                  <c:v>0.20779220779220781</c:v>
                </c:pt>
                <c:pt idx="208">
                  <c:v>0.2087912087912088</c:v>
                </c:pt>
                <c:pt idx="209">
                  <c:v>0.20979020979020979</c:v>
                </c:pt>
                <c:pt idx="210">
                  <c:v>0.21078921078921078</c:v>
                </c:pt>
                <c:pt idx="211">
                  <c:v>0.21178821178821178</c:v>
                </c:pt>
                <c:pt idx="212">
                  <c:v>0.2127872127872128</c:v>
                </c:pt>
                <c:pt idx="213">
                  <c:v>0.21378621378621379</c:v>
                </c:pt>
                <c:pt idx="214">
                  <c:v>0.21478521478521478</c:v>
                </c:pt>
                <c:pt idx="215">
                  <c:v>0.21578421578421578</c:v>
                </c:pt>
                <c:pt idx="216">
                  <c:v>0.21678321678321677</c:v>
                </c:pt>
                <c:pt idx="217">
                  <c:v>0.21778221778221779</c:v>
                </c:pt>
                <c:pt idx="218">
                  <c:v>0.21878121878121878</c:v>
                </c:pt>
                <c:pt idx="219">
                  <c:v>0.21978021978021978</c:v>
                </c:pt>
                <c:pt idx="220">
                  <c:v>0.22077922077922077</c:v>
                </c:pt>
                <c:pt idx="221">
                  <c:v>0.22177822177822179</c:v>
                </c:pt>
                <c:pt idx="222">
                  <c:v>0.22277722277722278</c:v>
                </c:pt>
                <c:pt idx="223">
                  <c:v>0.22377622377622378</c:v>
                </c:pt>
                <c:pt idx="224">
                  <c:v>0.22477522477522477</c:v>
                </c:pt>
                <c:pt idx="225">
                  <c:v>0.22577422577422576</c:v>
                </c:pt>
                <c:pt idx="226">
                  <c:v>0.22677322677322678</c:v>
                </c:pt>
                <c:pt idx="227">
                  <c:v>0.22777222777222778</c:v>
                </c:pt>
                <c:pt idx="228">
                  <c:v>0.22877122877122877</c:v>
                </c:pt>
                <c:pt idx="229">
                  <c:v>0.22977022977022976</c:v>
                </c:pt>
                <c:pt idx="230">
                  <c:v>0.23076923076923078</c:v>
                </c:pt>
                <c:pt idx="231">
                  <c:v>0.23176823176823177</c:v>
                </c:pt>
                <c:pt idx="232">
                  <c:v>0.23276723276723277</c:v>
                </c:pt>
                <c:pt idx="233">
                  <c:v>0.23376623376623376</c:v>
                </c:pt>
                <c:pt idx="234">
                  <c:v>0.23476523476523475</c:v>
                </c:pt>
                <c:pt idx="235">
                  <c:v>0.23576423576423577</c:v>
                </c:pt>
                <c:pt idx="236">
                  <c:v>0.23676323676323677</c:v>
                </c:pt>
                <c:pt idx="237">
                  <c:v>0.23776223776223776</c:v>
                </c:pt>
                <c:pt idx="238">
                  <c:v>0.23876123876123875</c:v>
                </c:pt>
                <c:pt idx="239">
                  <c:v>0.23976023976023977</c:v>
                </c:pt>
                <c:pt idx="240">
                  <c:v>0.24075924075924077</c:v>
                </c:pt>
                <c:pt idx="241">
                  <c:v>0.24175824175824176</c:v>
                </c:pt>
                <c:pt idx="242">
                  <c:v>0.24275724275724275</c:v>
                </c:pt>
                <c:pt idx="243">
                  <c:v>0.24375624375624375</c:v>
                </c:pt>
                <c:pt idx="244">
                  <c:v>0.24475524475524477</c:v>
                </c:pt>
                <c:pt idx="245">
                  <c:v>0.24575424575424576</c:v>
                </c:pt>
                <c:pt idx="246">
                  <c:v>0.24675324675324675</c:v>
                </c:pt>
                <c:pt idx="247">
                  <c:v>0.24775224775224775</c:v>
                </c:pt>
                <c:pt idx="248">
                  <c:v>0.24875124875124874</c:v>
                </c:pt>
                <c:pt idx="249">
                  <c:v>0.24975024975024976</c:v>
                </c:pt>
                <c:pt idx="250">
                  <c:v>0.25074925074925075</c:v>
                </c:pt>
                <c:pt idx="251">
                  <c:v>0.25174825174825177</c:v>
                </c:pt>
                <c:pt idx="252">
                  <c:v>0.25274725274725274</c:v>
                </c:pt>
                <c:pt idx="253">
                  <c:v>0.25374625374625376</c:v>
                </c:pt>
                <c:pt idx="254">
                  <c:v>0.25474525474525472</c:v>
                </c:pt>
                <c:pt idx="255">
                  <c:v>0.25574425574425574</c:v>
                </c:pt>
                <c:pt idx="256">
                  <c:v>0.25674325674325676</c:v>
                </c:pt>
                <c:pt idx="257">
                  <c:v>0.25774225774225773</c:v>
                </c:pt>
                <c:pt idx="258">
                  <c:v>0.25874125874125875</c:v>
                </c:pt>
                <c:pt idx="259">
                  <c:v>0.25974025974025972</c:v>
                </c:pt>
                <c:pt idx="260">
                  <c:v>0.26073926073926074</c:v>
                </c:pt>
                <c:pt idx="261">
                  <c:v>0.26173826173826176</c:v>
                </c:pt>
                <c:pt idx="262">
                  <c:v>0.26273726273726272</c:v>
                </c:pt>
                <c:pt idx="263">
                  <c:v>0.26373626373626374</c:v>
                </c:pt>
                <c:pt idx="264">
                  <c:v>0.26473526473526471</c:v>
                </c:pt>
                <c:pt idx="265">
                  <c:v>0.26573426573426573</c:v>
                </c:pt>
                <c:pt idx="266">
                  <c:v>0.26673326673326675</c:v>
                </c:pt>
                <c:pt idx="267">
                  <c:v>0.26773226773226771</c:v>
                </c:pt>
                <c:pt idx="268">
                  <c:v>0.26873126873126874</c:v>
                </c:pt>
                <c:pt idx="269">
                  <c:v>0.26973026973026976</c:v>
                </c:pt>
                <c:pt idx="270">
                  <c:v>0.27072927072927072</c:v>
                </c:pt>
                <c:pt idx="271">
                  <c:v>0.27172827172827174</c:v>
                </c:pt>
                <c:pt idx="272">
                  <c:v>0.27272727272727271</c:v>
                </c:pt>
                <c:pt idx="273">
                  <c:v>0.27372627372627373</c:v>
                </c:pt>
                <c:pt idx="274">
                  <c:v>0.27472527472527475</c:v>
                </c:pt>
                <c:pt idx="275">
                  <c:v>0.27572427572427571</c:v>
                </c:pt>
                <c:pt idx="276">
                  <c:v>0.27672327672327673</c:v>
                </c:pt>
                <c:pt idx="277">
                  <c:v>0.2777222777222777</c:v>
                </c:pt>
                <c:pt idx="278">
                  <c:v>0.27872127872127872</c:v>
                </c:pt>
                <c:pt idx="279">
                  <c:v>0.27972027972027974</c:v>
                </c:pt>
                <c:pt idx="280">
                  <c:v>0.28071928071928071</c:v>
                </c:pt>
                <c:pt idx="281">
                  <c:v>0.28171828171828173</c:v>
                </c:pt>
                <c:pt idx="282">
                  <c:v>0.28271728271728269</c:v>
                </c:pt>
                <c:pt idx="283">
                  <c:v>0.28371628371628371</c:v>
                </c:pt>
                <c:pt idx="284">
                  <c:v>0.28471528471528473</c:v>
                </c:pt>
                <c:pt idx="285">
                  <c:v>0.2857142857142857</c:v>
                </c:pt>
                <c:pt idx="286">
                  <c:v>0.28671328671328672</c:v>
                </c:pt>
                <c:pt idx="287">
                  <c:v>0.28771228771228774</c:v>
                </c:pt>
                <c:pt idx="288">
                  <c:v>0.2887112887112887</c:v>
                </c:pt>
                <c:pt idx="289">
                  <c:v>0.28971028971028973</c:v>
                </c:pt>
                <c:pt idx="290">
                  <c:v>0.29070929070929069</c:v>
                </c:pt>
                <c:pt idx="291">
                  <c:v>0.29170829170829171</c:v>
                </c:pt>
                <c:pt idx="292">
                  <c:v>0.29270729270729273</c:v>
                </c:pt>
                <c:pt idx="293">
                  <c:v>0.2937062937062937</c:v>
                </c:pt>
                <c:pt idx="294">
                  <c:v>0.29470529470529472</c:v>
                </c:pt>
                <c:pt idx="295">
                  <c:v>0.29570429570429568</c:v>
                </c:pt>
                <c:pt idx="296">
                  <c:v>0.2967032967032967</c:v>
                </c:pt>
                <c:pt idx="297">
                  <c:v>0.29770229770229772</c:v>
                </c:pt>
                <c:pt idx="298">
                  <c:v>0.29870129870129869</c:v>
                </c:pt>
                <c:pt idx="299">
                  <c:v>0.29970029970029971</c:v>
                </c:pt>
                <c:pt idx="300">
                  <c:v>0.30069930069930068</c:v>
                </c:pt>
                <c:pt idx="301">
                  <c:v>0.3016983016983017</c:v>
                </c:pt>
                <c:pt idx="302">
                  <c:v>0.30269730269730272</c:v>
                </c:pt>
                <c:pt idx="303">
                  <c:v>0.30369630369630368</c:v>
                </c:pt>
                <c:pt idx="304">
                  <c:v>0.3046953046953047</c:v>
                </c:pt>
                <c:pt idx="305">
                  <c:v>0.30569430569430567</c:v>
                </c:pt>
                <c:pt idx="306">
                  <c:v>0.30669330669330669</c:v>
                </c:pt>
                <c:pt idx="307">
                  <c:v>0.30769230769230771</c:v>
                </c:pt>
                <c:pt idx="308">
                  <c:v>0.30869130869130867</c:v>
                </c:pt>
                <c:pt idx="309">
                  <c:v>0.3096903096903097</c:v>
                </c:pt>
                <c:pt idx="310">
                  <c:v>0.31068931068931072</c:v>
                </c:pt>
                <c:pt idx="311">
                  <c:v>0.31168831168831168</c:v>
                </c:pt>
                <c:pt idx="312">
                  <c:v>0.3126873126873127</c:v>
                </c:pt>
                <c:pt idx="313">
                  <c:v>0.31368631368631367</c:v>
                </c:pt>
                <c:pt idx="314">
                  <c:v>0.31468531468531469</c:v>
                </c:pt>
                <c:pt idx="315">
                  <c:v>0.31568431568431571</c:v>
                </c:pt>
                <c:pt idx="316">
                  <c:v>0.31668331668331667</c:v>
                </c:pt>
                <c:pt idx="317">
                  <c:v>0.31768231768231769</c:v>
                </c:pt>
                <c:pt idx="318">
                  <c:v>0.31868131868131866</c:v>
                </c:pt>
                <c:pt idx="319">
                  <c:v>0.31968031968031968</c:v>
                </c:pt>
                <c:pt idx="320">
                  <c:v>0.3206793206793207</c:v>
                </c:pt>
                <c:pt idx="321">
                  <c:v>0.32167832167832167</c:v>
                </c:pt>
                <c:pt idx="322">
                  <c:v>0.32267732267732269</c:v>
                </c:pt>
                <c:pt idx="323">
                  <c:v>0.32367632367632365</c:v>
                </c:pt>
                <c:pt idx="324">
                  <c:v>0.32467532467532467</c:v>
                </c:pt>
                <c:pt idx="325">
                  <c:v>0.32567432567432569</c:v>
                </c:pt>
                <c:pt idx="326">
                  <c:v>0.32667332667332666</c:v>
                </c:pt>
                <c:pt idx="327">
                  <c:v>0.32767232767232768</c:v>
                </c:pt>
                <c:pt idx="328">
                  <c:v>0.32867132867132864</c:v>
                </c:pt>
                <c:pt idx="329">
                  <c:v>0.32967032967032966</c:v>
                </c:pt>
                <c:pt idx="330">
                  <c:v>0.33066933066933069</c:v>
                </c:pt>
                <c:pt idx="331">
                  <c:v>0.33166833166833165</c:v>
                </c:pt>
                <c:pt idx="332">
                  <c:v>0.33266733266733267</c:v>
                </c:pt>
                <c:pt idx="333">
                  <c:v>0.33366633366633369</c:v>
                </c:pt>
                <c:pt idx="334">
                  <c:v>0.33466533466533466</c:v>
                </c:pt>
                <c:pt idx="335">
                  <c:v>0.33566433566433568</c:v>
                </c:pt>
                <c:pt idx="336">
                  <c:v>0.33666333666333664</c:v>
                </c:pt>
                <c:pt idx="337">
                  <c:v>0.33766233766233766</c:v>
                </c:pt>
                <c:pt idx="338">
                  <c:v>0.33866133866133868</c:v>
                </c:pt>
                <c:pt idx="339">
                  <c:v>0.33966033966033965</c:v>
                </c:pt>
                <c:pt idx="340">
                  <c:v>0.34065934065934067</c:v>
                </c:pt>
                <c:pt idx="341">
                  <c:v>0.34165834165834164</c:v>
                </c:pt>
                <c:pt idx="342">
                  <c:v>0.34265734265734266</c:v>
                </c:pt>
                <c:pt idx="343">
                  <c:v>0.34365634365634368</c:v>
                </c:pt>
                <c:pt idx="344">
                  <c:v>0.34465534465534464</c:v>
                </c:pt>
                <c:pt idx="345">
                  <c:v>0.34565434565434566</c:v>
                </c:pt>
                <c:pt idx="346">
                  <c:v>0.34665334665334663</c:v>
                </c:pt>
                <c:pt idx="347">
                  <c:v>0.34765234765234765</c:v>
                </c:pt>
                <c:pt idx="348">
                  <c:v>0.34865134865134867</c:v>
                </c:pt>
                <c:pt idx="349">
                  <c:v>0.34965034965034963</c:v>
                </c:pt>
                <c:pt idx="350">
                  <c:v>0.35064935064935066</c:v>
                </c:pt>
                <c:pt idx="351">
                  <c:v>0.35164835164835168</c:v>
                </c:pt>
                <c:pt idx="352">
                  <c:v>0.35264735264735264</c:v>
                </c:pt>
                <c:pt idx="353">
                  <c:v>0.35364635364635366</c:v>
                </c:pt>
                <c:pt idx="354">
                  <c:v>0.35464535464535463</c:v>
                </c:pt>
                <c:pt idx="355">
                  <c:v>0.35564435564435565</c:v>
                </c:pt>
                <c:pt idx="356">
                  <c:v>0.35664335664335667</c:v>
                </c:pt>
                <c:pt idx="357">
                  <c:v>0.35764235764235763</c:v>
                </c:pt>
                <c:pt idx="358">
                  <c:v>0.35864135864135865</c:v>
                </c:pt>
                <c:pt idx="359">
                  <c:v>0.35964035964035962</c:v>
                </c:pt>
                <c:pt idx="360">
                  <c:v>0.36063936063936064</c:v>
                </c:pt>
                <c:pt idx="361">
                  <c:v>0.36163836163836166</c:v>
                </c:pt>
                <c:pt idx="362">
                  <c:v>0.36263736263736263</c:v>
                </c:pt>
                <c:pt idx="363">
                  <c:v>0.36363636363636365</c:v>
                </c:pt>
                <c:pt idx="364">
                  <c:v>0.36463536463536461</c:v>
                </c:pt>
                <c:pt idx="365">
                  <c:v>0.36563436563436563</c:v>
                </c:pt>
                <c:pt idx="366">
                  <c:v>0.36663336663336665</c:v>
                </c:pt>
                <c:pt idx="367">
                  <c:v>0.36763236763236762</c:v>
                </c:pt>
                <c:pt idx="368">
                  <c:v>0.36863136863136864</c:v>
                </c:pt>
                <c:pt idx="369">
                  <c:v>0.3696303696303696</c:v>
                </c:pt>
                <c:pt idx="370">
                  <c:v>0.37062937062937062</c:v>
                </c:pt>
                <c:pt idx="371">
                  <c:v>0.37162837162837165</c:v>
                </c:pt>
                <c:pt idx="372">
                  <c:v>0.37262737262737261</c:v>
                </c:pt>
                <c:pt idx="373">
                  <c:v>0.37362637362637363</c:v>
                </c:pt>
                <c:pt idx="374">
                  <c:v>0.37462537462537465</c:v>
                </c:pt>
                <c:pt idx="375">
                  <c:v>0.37562437562437562</c:v>
                </c:pt>
                <c:pt idx="376">
                  <c:v>0.37662337662337664</c:v>
                </c:pt>
                <c:pt idx="377">
                  <c:v>0.3776223776223776</c:v>
                </c:pt>
                <c:pt idx="378">
                  <c:v>0.37862137862137862</c:v>
                </c:pt>
                <c:pt idx="379">
                  <c:v>0.37962037962037964</c:v>
                </c:pt>
                <c:pt idx="380">
                  <c:v>0.38061938061938061</c:v>
                </c:pt>
                <c:pt idx="381">
                  <c:v>0.38161838161838163</c:v>
                </c:pt>
                <c:pt idx="382">
                  <c:v>0.3826173826173826</c:v>
                </c:pt>
                <c:pt idx="383">
                  <c:v>0.38361638361638362</c:v>
                </c:pt>
                <c:pt idx="384">
                  <c:v>0.38461538461538464</c:v>
                </c:pt>
                <c:pt idx="385">
                  <c:v>0.3856143856143856</c:v>
                </c:pt>
                <c:pt idx="386">
                  <c:v>0.38661338661338662</c:v>
                </c:pt>
                <c:pt idx="387">
                  <c:v>0.38761238761238759</c:v>
                </c:pt>
                <c:pt idx="388">
                  <c:v>0.38861138861138861</c:v>
                </c:pt>
                <c:pt idx="389">
                  <c:v>0.38961038961038963</c:v>
                </c:pt>
                <c:pt idx="390">
                  <c:v>0.39060939060939059</c:v>
                </c:pt>
                <c:pt idx="391">
                  <c:v>0.39160839160839161</c:v>
                </c:pt>
                <c:pt idx="392">
                  <c:v>0.39260739260739258</c:v>
                </c:pt>
                <c:pt idx="393">
                  <c:v>0.3936063936063936</c:v>
                </c:pt>
                <c:pt idx="394">
                  <c:v>0.39460539460539462</c:v>
                </c:pt>
                <c:pt idx="395">
                  <c:v>0.39560439560439559</c:v>
                </c:pt>
                <c:pt idx="396">
                  <c:v>0.39660339660339661</c:v>
                </c:pt>
                <c:pt idx="397">
                  <c:v>0.39760239760239763</c:v>
                </c:pt>
                <c:pt idx="398">
                  <c:v>0.39860139860139859</c:v>
                </c:pt>
                <c:pt idx="399">
                  <c:v>0.39960039960039961</c:v>
                </c:pt>
                <c:pt idx="400">
                  <c:v>0.40059940059940058</c:v>
                </c:pt>
                <c:pt idx="401">
                  <c:v>0.4015984015984016</c:v>
                </c:pt>
                <c:pt idx="402">
                  <c:v>0.40259740259740262</c:v>
                </c:pt>
                <c:pt idx="403">
                  <c:v>0.40359640359640359</c:v>
                </c:pt>
                <c:pt idx="404">
                  <c:v>0.40459540459540461</c:v>
                </c:pt>
                <c:pt idx="405">
                  <c:v>0.40559440559440557</c:v>
                </c:pt>
                <c:pt idx="406">
                  <c:v>0.40659340659340659</c:v>
                </c:pt>
                <c:pt idx="407">
                  <c:v>0.40759240759240761</c:v>
                </c:pt>
                <c:pt idx="408">
                  <c:v>0.40859140859140858</c:v>
                </c:pt>
                <c:pt idx="409">
                  <c:v>0.4095904095904096</c:v>
                </c:pt>
                <c:pt idx="410">
                  <c:v>0.41058941058941056</c:v>
                </c:pt>
                <c:pt idx="411">
                  <c:v>0.41158841158841158</c:v>
                </c:pt>
                <c:pt idx="412">
                  <c:v>0.41258741258741261</c:v>
                </c:pt>
                <c:pt idx="413">
                  <c:v>0.41358641358641357</c:v>
                </c:pt>
                <c:pt idx="414">
                  <c:v>0.41458541458541459</c:v>
                </c:pt>
                <c:pt idx="415">
                  <c:v>0.41558441558441561</c:v>
                </c:pt>
                <c:pt idx="416">
                  <c:v>0.41658341658341658</c:v>
                </c:pt>
                <c:pt idx="417">
                  <c:v>0.4175824175824176</c:v>
                </c:pt>
                <c:pt idx="418">
                  <c:v>0.41858141858141856</c:v>
                </c:pt>
                <c:pt idx="419">
                  <c:v>0.41958041958041958</c:v>
                </c:pt>
                <c:pt idx="420">
                  <c:v>0.4205794205794206</c:v>
                </c:pt>
                <c:pt idx="421">
                  <c:v>0.42157842157842157</c:v>
                </c:pt>
                <c:pt idx="422">
                  <c:v>0.42257742257742259</c:v>
                </c:pt>
                <c:pt idx="423">
                  <c:v>0.42357642357642356</c:v>
                </c:pt>
                <c:pt idx="424">
                  <c:v>0.42457542457542458</c:v>
                </c:pt>
                <c:pt idx="425">
                  <c:v>0.4255744255744256</c:v>
                </c:pt>
                <c:pt idx="426">
                  <c:v>0.42657342657342656</c:v>
                </c:pt>
                <c:pt idx="427">
                  <c:v>0.42757242757242758</c:v>
                </c:pt>
                <c:pt idx="428">
                  <c:v>0.42857142857142855</c:v>
                </c:pt>
                <c:pt idx="429">
                  <c:v>0.42957042957042957</c:v>
                </c:pt>
                <c:pt idx="430">
                  <c:v>0.43056943056943059</c:v>
                </c:pt>
                <c:pt idx="431">
                  <c:v>0.43156843156843155</c:v>
                </c:pt>
                <c:pt idx="432">
                  <c:v>0.43256743256743257</c:v>
                </c:pt>
                <c:pt idx="433">
                  <c:v>0.43356643356643354</c:v>
                </c:pt>
                <c:pt idx="434">
                  <c:v>0.43456543456543456</c:v>
                </c:pt>
                <c:pt idx="435">
                  <c:v>0.43556443556443558</c:v>
                </c:pt>
                <c:pt idx="436">
                  <c:v>0.43656343656343655</c:v>
                </c:pt>
                <c:pt idx="437">
                  <c:v>0.43756243756243757</c:v>
                </c:pt>
                <c:pt idx="438">
                  <c:v>0.43856143856143859</c:v>
                </c:pt>
                <c:pt idx="439">
                  <c:v>0.43956043956043955</c:v>
                </c:pt>
                <c:pt idx="440">
                  <c:v>0.44055944055944057</c:v>
                </c:pt>
                <c:pt idx="441">
                  <c:v>0.44155844155844154</c:v>
                </c:pt>
                <c:pt idx="442">
                  <c:v>0.44255744255744256</c:v>
                </c:pt>
                <c:pt idx="443">
                  <c:v>0.44355644355644358</c:v>
                </c:pt>
                <c:pt idx="444">
                  <c:v>0.44455544455544455</c:v>
                </c:pt>
                <c:pt idx="445">
                  <c:v>0.44555444555444557</c:v>
                </c:pt>
                <c:pt idx="446">
                  <c:v>0.44655344655344653</c:v>
                </c:pt>
                <c:pt idx="447">
                  <c:v>0.44755244755244755</c:v>
                </c:pt>
                <c:pt idx="448">
                  <c:v>0.44855144855144857</c:v>
                </c:pt>
                <c:pt idx="449">
                  <c:v>0.44955044955044954</c:v>
                </c:pt>
                <c:pt idx="450">
                  <c:v>0.45054945054945056</c:v>
                </c:pt>
                <c:pt idx="451">
                  <c:v>0.45154845154845152</c:v>
                </c:pt>
                <c:pt idx="452">
                  <c:v>0.45254745254745254</c:v>
                </c:pt>
                <c:pt idx="453">
                  <c:v>0.45354645354645357</c:v>
                </c:pt>
                <c:pt idx="454">
                  <c:v>0.45454545454545453</c:v>
                </c:pt>
                <c:pt idx="455">
                  <c:v>0.45554445554445555</c:v>
                </c:pt>
                <c:pt idx="456">
                  <c:v>0.45654345654345652</c:v>
                </c:pt>
                <c:pt idx="457">
                  <c:v>0.45754245754245754</c:v>
                </c:pt>
                <c:pt idx="458">
                  <c:v>0.45854145854145856</c:v>
                </c:pt>
                <c:pt idx="459">
                  <c:v>0.45954045954045952</c:v>
                </c:pt>
                <c:pt idx="460">
                  <c:v>0.46053946053946054</c:v>
                </c:pt>
                <c:pt idx="461">
                  <c:v>0.46153846153846156</c:v>
                </c:pt>
                <c:pt idx="462">
                  <c:v>0.46253746253746253</c:v>
                </c:pt>
                <c:pt idx="463">
                  <c:v>0.46353646353646355</c:v>
                </c:pt>
                <c:pt idx="464">
                  <c:v>0.46453546453546452</c:v>
                </c:pt>
                <c:pt idx="465">
                  <c:v>0.46553446553446554</c:v>
                </c:pt>
                <c:pt idx="466">
                  <c:v>0.46653346653346656</c:v>
                </c:pt>
                <c:pt idx="467">
                  <c:v>0.46753246753246752</c:v>
                </c:pt>
                <c:pt idx="468">
                  <c:v>0.46853146853146854</c:v>
                </c:pt>
                <c:pt idx="469">
                  <c:v>0.46953046953046951</c:v>
                </c:pt>
                <c:pt idx="470">
                  <c:v>0.47052947052947053</c:v>
                </c:pt>
                <c:pt idx="471">
                  <c:v>0.47152847152847155</c:v>
                </c:pt>
                <c:pt idx="472">
                  <c:v>0.47252747252747251</c:v>
                </c:pt>
                <c:pt idx="473">
                  <c:v>0.47352647352647353</c:v>
                </c:pt>
                <c:pt idx="474">
                  <c:v>0.4745254745254745</c:v>
                </c:pt>
                <c:pt idx="475">
                  <c:v>0.47552447552447552</c:v>
                </c:pt>
                <c:pt idx="476">
                  <c:v>0.47652347652347654</c:v>
                </c:pt>
                <c:pt idx="477">
                  <c:v>0.47752247752247751</c:v>
                </c:pt>
                <c:pt idx="478">
                  <c:v>0.47852147852147853</c:v>
                </c:pt>
                <c:pt idx="479">
                  <c:v>0.47952047952047955</c:v>
                </c:pt>
                <c:pt idx="480">
                  <c:v>0.48051948051948051</c:v>
                </c:pt>
                <c:pt idx="481">
                  <c:v>0.48151848151848153</c:v>
                </c:pt>
                <c:pt idx="482">
                  <c:v>0.4825174825174825</c:v>
                </c:pt>
                <c:pt idx="483">
                  <c:v>0.48351648351648352</c:v>
                </c:pt>
                <c:pt idx="484">
                  <c:v>0.48451548451548454</c:v>
                </c:pt>
                <c:pt idx="485">
                  <c:v>0.48551448551448551</c:v>
                </c:pt>
                <c:pt idx="486">
                  <c:v>0.48651348651348653</c:v>
                </c:pt>
                <c:pt idx="487">
                  <c:v>0.48751248751248749</c:v>
                </c:pt>
                <c:pt idx="488">
                  <c:v>0.48851148851148851</c:v>
                </c:pt>
                <c:pt idx="489">
                  <c:v>0.48951048951048953</c:v>
                </c:pt>
                <c:pt idx="490">
                  <c:v>0.4905094905094905</c:v>
                </c:pt>
                <c:pt idx="491">
                  <c:v>0.49150849150849152</c:v>
                </c:pt>
                <c:pt idx="492">
                  <c:v>0.49250749250749248</c:v>
                </c:pt>
                <c:pt idx="493">
                  <c:v>0.4935064935064935</c:v>
                </c:pt>
                <c:pt idx="494">
                  <c:v>0.49450549450549453</c:v>
                </c:pt>
                <c:pt idx="495">
                  <c:v>0.49550449550449549</c:v>
                </c:pt>
                <c:pt idx="496">
                  <c:v>0.49650349650349651</c:v>
                </c:pt>
                <c:pt idx="497">
                  <c:v>0.49750249750249748</c:v>
                </c:pt>
                <c:pt idx="498">
                  <c:v>0.4985014985014985</c:v>
                </c:pt>
                <c:pt idx="499">
                  <c:v>0.49950049950049952</c:v>
                </c:pt>
                <c:pt idx="500">
                  <c:v>0.50049950049950054</c:v>
                </c:pt>
                <c:pt idx="501">
                  <c:v>0.5014985014985015</c:v>
                </c:pt>
                <c:pt idx="502">
                  <c:v>0.50249750249750247</c:v>
                </c:pt>
                <c:pt idx="503">
                  <c:v>0.50349650349650354</c:v>
                </c:pt>
                <c:pt idx="504">
                  <c:v>0.50449550449550451</c:v>
                </c:pt>
                <c:pt idx="505">
                  <c:v>0.50549450549450547</c:v>
                </c:pt>
                <c:pt idx="506">
                  <c:v>0.50649350649350644</c:v>
                </c:pt>
                <c:pt idx="507">
                  <c:v>0.50749250749250752</c:v>
                </c:pt>
                <c:pt idx="508">
                  <c:v>0.50849150849150848</c:v>
                </c:pt>
                <c:pt idx="509">
                  <c:v>0.50949050949050945</c:v>
                </c:pt>
                <c:pt idx="510">
                  <c:v>0.51048951048951052</c:v>
                </c:pt>
                <c:pt idx="511">
                  <c:v>0.51148851148851149</c:v>
                </c:pt>
                <c:pt idx="512">
                  <c:v>0.51248751248751245</c:v>
                </c:pt>
                <c:pt idx="513">
                  <c:v>0.51348651348651353</c:v>
                </c:pt>
                <c:pt idx="514">
                  <c:v>0.51448551448551449</c:v>
                </c:pt>
                <c:pt idx="515">
                  <c:v>0.51548451548451546</c:v>
                </c:pt>
                <c:pt idx="516">
                  <c:v>0.51648351648351654</c:v>
                </c:pt>
                <c:pt idx="517">
                  <c:v>0.5174825174825175</c:v>
                </c:pt>
                <c:pt idx="518">
                  <c:v>0.51848151848151847</c:v>
                </c:pt>
                <c:pt idx="519">
                  <c:v>0.51948051948051943</c:v>
                </c:pt>
                <c:pt idx="520">
                  <c:v>0.52047952047952051</c:v>
                </c:pt>
                <c:pt idx="521">
                  <c:v>0.52147852147852147</c:v>
                </c:pt>
                <c:pt idx="522">
                  <c:v>0.52247752247752244</c:v>
                </c:pt>
                <c:pt idx="523">
                  <c:v>0.52347652347652351</c:v>
                </c:pt>
                <c:pt idx="524">
                  <c:v>0.52447552447552448</c:v>
                </c:pt>
                <c:pt idx="525">
                  <c:v>0.52547452547452544</c:v>
                </c:pt>
                <c:pt idx="526">
                  <c:v>0.52647352647352652</c:v>
                </c:pt>
                <c:pt idx="527">
                  <c:v>0.52747252747252749</c:v>
                </c:pt>
                <c:pt idx="528">
                  <c:v>0.52847152847152845</c:v>
                </c:pt>
                <c:pt idx="529">
                  <c:v>0.52947052947052942</c:v>
                </c:pt>
                <c:pt idx="530">
                  <c:v>0.53046953046953049</c:v>
                </c:pt>
                <c:pt idx="531">
                  <c:v>0.53146853146853146</c:v>
                </c:pt>
                <c:pt idx="532">
                  <c:v>0.53246753246753242</c:v>
                </c:pt>
                <c:pt idx="533">
                  <c:v>0.5334665334665335</c:v>
                </c:pt>
                <c:pt idx="534">
                  <c:v>0.53446553446553446</c:v>
                </c:pt>
                <c:pt idx="535">
                  <c:v>0.53546453546453543</c:v>
                </c:pt>
                <c:pt idx="536">
                  <c:v>0.53646353646353651</c:v>
                </c:pt>
                <c:pt idx="537">
                  <c:v>0.53746253746253747</c:v>
                </c:pt>
                <c:pt idx="538">
                  <c:v>0.53846153846153844</c:v>
                </c:pt>
                <c:pt idx="539">
                  <c:v>0.53946053946053951</c:v>
                </c:pt>
                <c:pt idx="540">
                  <c:v>0.54045954045954048</c:v>
                </c:pt>
                <c:pt idx="541">
                  <c:v>0.54145854145854144</c:v>
                </c:pt>
                <c:pt idx="542">
                  <c:v>0.54245754245754241</c:v>
                </c:pt>
                <c:pt idx="543">
                  <c:v>0.54345654345654348</c:v>
                </c:pt>
                <c:pt idx="544">
                  <c:v>0.54445554445554445</c:v>
                </c:pt>
                <c:pt idx="545">
                  <c:v>0.54545454545454541</c:v>
                </c:pt>
                <c:pt idx="546">
                  <c:v>0.54645354645354649</c:v>
                </c:pt>
                <c:pt idx="547">
                  <c:v>0.54745254745254746</c:v>
                </c:pt>
                <c:pt idx="548">
                  <c:v>0.54845154845154842</c:v>
                </c:pt>
                <c:pt idx="549">
                  <c:v>0.5494505494505495</c:v>
                </c:pt>
                <c:pt idx="550">
                  <c:v>0.55044955044955046</c:v>
                </c:pt>
                <c:pt idx="551">
                  <c:v>0.55144855144855143</c:v>
                </c:pt>
                <c:pt idx="552">
                  <c:v>0.55244755244755239</c:v>
                </c:pt>
                <c:pt idx="553">
                  <c:v>0.55344655344655347</c:v>
                </c:pt>
                <c:pt idx="554">
                  <c:v>0.55444555444555443</c:v>
                </c:pt>
                <c:pt idx="555">
                  <c:v>0.5554445554445554</c:v>
                </c:pt>
                <c:pt idx="556">
                  <c:v>0.55644355644355648</c:v>
                </c:pt>
                <c:pt idx="557">
                  <c:v>0.55744255744255744</c:v>
                </c:pt>
                <c:pt idx="558">
                  <c:v>0.55844155844155841</c:v>
                </c:pt>
                <c:pt idx="559">
                  <c:v>0.55944055944055948</c:v>
                </c:pt>
                <c:pt idx="560">
                  <c:v>0.56043956043956045</c:v>
                </c:pt>
                <c:pt idx="561">
                  <c:v>0.56143856143856141</c:v>
                </c:pt>
                <c:pt idx="562">
                  <c:v>0.56243756243756249</c:v>
                </c:pt>
                <c:pt idx="563">
                  <c:v>0.56343656343656345</c:v>
                </c:pt>
                <c:pt idx="564">
                  <c:v>0.56443556443556442</c:v>
                </c:pt>
                <c:pt idx="565">
                  <c:v>0.56543456543456538</c:v>
                </c:pt>
                <c:pt idx="566">
                  <c:v>0.56643356643356646</c:v>
                </c:pt>
                <c:pt idx="567">
                  <c:v>0.56743256743256743</c:v>
                </c:pt>
                <c:pt idx="568">
                  <c:v>0.56843156843156839</c:v>
                </c:pt>
                <c:pt idx="569">
                  <c:v>0.56943056943056947</c:v>
                </c:pt>
                <c:pt idx="570">
                  <c:v>0.57042957042957043</c:v>
                </c:pt>
                <c:pt idx="571">
                  <c:v>0.5714285714285714</c:v>
                </c:pt>
                <c:pt idx="572">
                  <c:v>0.57242757242757247</c:v>
                </c:pt>
                <c:pt idx="573">
                  <c:v>0.57342657342657344</c:v>
                </c:pt>
                <c:pt idx="574">
                  <c:v>0.5744255744255744</c:v>
                </c:pt>
                <c:pt idx="575">
                  <c:v>0.57542457542457548</c:v>
                </c:pt>
                <c:pt idx="576">
                  <c:v>0.57642357642357644</c:v>
                </c:pt>
                <c:pt idx="577">
                  <c:v>0.57742257742257741</c:v>
                </c:pt>
                <c:pt idx="578">
                  <c:v>0.57842157842157838</c:v>
                </c:pt>
                <c:pt idx="579">
                  <c:v>0.57942057942057945</c:v>
                </c:pt>
                <c:pt idx="580">
                  <c:v>0.58041958041958042</c:v>
                </c:pt>
                <c:pt idx="581">
                  <c:v>0.58141858141858138</c:v>
                </c:pt>
                <c:pt idx="582">
                  <c:v>0.58241758241758246</c:v>
                </c:pt>
                <c:pt idx="583">
                  <c:v>0.58341658341658342</c:v>
                </c:pt>
                <c:pt idx="584">
                  <c:v>0.58441558441558439</c:v>
                </c:pt>
                <c:pt idx="585">
                  <c:v>0.58541458541458546</c:v>
                </c:pt>
                <c:pt idx="586">
                  <c:v>0.58641358641358643</c:v>
                </c:pt>
                <c:pt idx="587">
                  <c:v>0.58741258741258739</c:v>
                </c:pt>
                <c:pt idx="588">
                  <c:v>0.58841158841158836</c:v>
                </c:pt>
                <c:pt idx="589">
                  <c:v>0.58941058941058944</c:v>
                </c:pt>
                <c:pt idx="590">
                  <c:v>0.5904095904095904</c:v>
                </c:pt>
                <c:pt idx="591">
                  <c:v>0.59140859140859137</c:v>
                </c:pt>
                <c:pt idx="592">
                  <c:v>0.59240759240759244</c:v>
                </c:pt>
                <c:pt idx="593">
                  <c:v>0.59340659340659341</c:v>
                </c:pt>
                <c:pt idx="594">
                  <c:v>0.59440559440559437</c:v>
                </c:pt>
                <c:pt idx="595">
                  <c:v>0.59540459540459545</c:v>
                </c:pt>
                <c:pt idx="596">
                  <c:v>0.59640359640359641</c:v>
                </c:pt>
                <c:pt idx="597">
                  <c:v>0.59740259740259738</c:v>
                </c:pt>
                <c:pt idx="598">
                  <c:v>0.59840159840159846</c:v>
                </c:pt>
                <c:pt idx="599">
                  <c:v>0.59940059940059942</c:v>
                </c:pt>
                <c:pt idx="600">
                  <c:v>0.60039960039960039</c:v>
                </c:pt>
                <c:pt idx="601">
                  <c:v>0.60139860139860135</c:v>
                </c:pt>
                <c:pt idx="602">
                  <c:v>0.60239760239760243</c:v>
                </c:pt>
                <c:pt idx="603">
                  <c:v>0.60339660339660339</c:v>
                </c:pt>
                <c:pt idx="604">
                  <c:v>0.60439560439560436</c:v>
                </c:pt>
                <c:pt idx="605">
                  <c:v>0.60539460539460543</c:v>
                </c:pt>
                <c:pt idx="606">
                  <c:v>0.6063936063936064</c:v>
                </c:pt>
                <c:pt idx="607">
                  <c:v>0.60739260739260736</c:v>
                </c:pt>
                <c:pt idx="608">
                  <c:v>0.60839160839160844</c:v>
                </c:pt>
                <c:pt idx="609">
                  <c:v>0.60939060939060941</c:v>
                </c:pt>
                <c:pt idx="610">
                  <c:v>0.61038961038961037</c:v>
                </c:pt>
                <c:pt idx="611">
                  <c:v>0.61138861138861134</c:v>
                </c:pt>
                <c:pt idx="612">
                  <c:v>0.61238761238761241</c:v>
                </c:pt>
                <c:pt idx="613">
                  <c:v>0.61338661338661338</c:v>
                </c:pt>
                <c:pt idx="614">
                  <c:v>0.61438561438561434</c:v>
                </c:pt>
                <c:pt idx="615">
                  <c:v>0.61538461538461542</c:v>
                </c:pt>
                <c:pt idx="616">
                  <c:v>0.61638361638361638</c:v>
                </c:pt>
                <c:pt idx="617">
                  <c:v>0.61738261738261735</c:v>
                </c:pt>
                <c:pt idx="618">
                  <c:v>0.61838161838161843</c:v>
                </c:pt>
                <c:pt idx="619">
                  <c:v>0.61938061938061939</c:v>
                </c:pt>
                <c:pt idx="620">
                  <c:v>0.62037962037962036</c:v>
                </c:pt>
                <c:pt idx="621">
                  <c:v>0.62137862137862143</c:v>
                </c:pt>
                <c:pt idx="622">
                  <c:v>0.6223776223776224</c:v>
                </c:pt>
                <c:pt idx="623">
                  <c:v>0.62337662337662336</c:v>
                </c:pt>
                <c:pt idx="624">
                  <c:v>0.62437562437562433</c:v>
                </c:pt>
                <c:pt idx="625">
                  <c:v>0.6253746253746254</c:v>
                </c:pt>
                <c:pt idx="626">
                  <c:v>0.62637362637362637</c:v>
                </c:pt>
                <c:pt idx="627">
                  <c:v>0.62737262737262733</c:v>
                </c:pt>
                <c:pt idx="628">
                  <c:v>0.62837162837162841</c:v>
                </c:pt>
                <c:pt idx="629">
                  <c:v>0.62937062937062938</c:v>
                </c:pt>
                <c:pt idx="630">
                  <c:v>0.63036963036963034</c:v>
                </c:pt>
                <c:pt idx="631">
                  <c:v>0.63136863136863142</c:v>
                </c:pt>
                <c:pt idx="632">
                  <c:v>0.63236763236763238</c:v>
                </c:pt>
                <c:pt idx="633">
                  <c:v>0.63336663336663335</c:v>
                </c:pt>
                <c:pt idx="634">
                  <c:v>0.63436563436563431</c:v>
                </c:pt>
                <c:pt idx="635">
                  <c:v>0.63536463536463539</c:v>
                </c:pt>
                <c:pt idx="636">
                  <c:v>0.63636363636363635</c:v>
                </c:pt>
                <c:pt idx="637">
                  <c:v>0.63736263736263732</c:v>
                </c:pt>
                <c:pt idx="638">
                  <c:v>0.63836163836163839</c:v>
                </c:pt>
                <c:pt idx="639">
                  <c:v>0.63936063936063936</c:v>
                </c:pt>
                <c:pt idx="640">
                  <c:v>0.64035964035964033</c:v>
                </c:pt>
                <c:pt idx="641">
                  <c:v>0.6413586413586414</c:v>
                </c:pt>
                <c:pt idx="642">
                  <c:v>0.64235764235764237</c:v>
                </c:pt>
                <c:pt idx="643">
                  <c:v>0.64335664335664333</c:v>
                </c:pt>
                <c:pt idx="644">
                  <c:v>0.64435564435564441</c:v>
                </c:pt>
                <c:pt idx="645">
                  <c:v>0.64535464535464537</c:v>
                </c:pt>
                <c:pt idx="646">
                  <c:v>0.64635364635364634</c:v>
                </c:pt>
                <c:pt idx="647">
                  <c:v>0.6473526473526473</c:v>
                </c:pt>
                <c:pt idx="648">
                  <c:v>0.64835164835164838</c:v>
                </c:pt>
                <c:pt idx="649">
                  <c:v>0.64935064935064934</c:v>
                </c:pt>
                <c:pt idx="650">
                  <c:v>0.65034965034965031</c:v>
                </c:pt>
                <c:pt idx="651">
                  <c:v>0.65134865134865139</c:v>
                </c:pt>
                <c:pt idx="652">
                  <c:v>0.65234765234765235</c:v>
                </c:pt>
                <c:pt idx="653">
                  <c:v>0.65334665334665332</c:v>
                </c:pt>
                <c:pt idx="654">
                  <c:v>0.65434565434565439</c:v>
                </c:pt>
                <c:pt idx="655">
                  <c:v>0.65534465534465536</c:v>
                </c:pt>
                <c:pt idx="656">
                  <c:v>0.65634365634365632</c:v>
                </c:pt>
                <c:pt idx="657">
                  <c:v>0.65734265734265729</c:v>
                </c:pt>
                <c:pt idx="658">
                  <c:v>0.65834165834165836</c:v>
                </c:pt>
                <c:pt idx="659">
                  <c:v>0.65934065934065933</c:v>
                </c:pt>
                <c:pt idx="660">
                  <c:v>0.66033966033966029</c:v>
                </c:pt>
                <c:pt idx="661">
                  <c:v>0.66133866133866137</c:v>
                </c:pt>
                <c:pt idx="662">
                  <c:v>0.66233766233766234</c:v>
                </c:pt>
                <c:pt idx="663">
                  <c:v>0.6633366633366633</c:v>
                </c:pt>
                <c:pt idx="664">
                  <c:v>0.66433566433566438</c:v>
                </c:pt>
                <c:pt idx="665">
                  <c:v>0.66533466533466534</c:v>
                </c:pt>
                <c:pt idx="666">
                  <c:v>0.66633366633366631</c:v>
                </c:pt>
                <c:pt idx="667">
                  <c:v>0.66733266733266738</c:v>
                </c:pt>
                <c:pt idx="668">
                  <c:v>0.66833166833166835</c:v>
                </c:pt>
                <c:pt idx="669">
                  <c:v>0.66933066933066931</c:v>
                </c:pt>
                <c:pt idx="670">
                  <c:v>0.67032967032967028</c:v>
                </c:pt>
                <c:pt idx="671">
                  <c:v>0.67132867132867136</c:v>
                </c:pt>
                <c:pt idx="672">
                  <c:v>0.67232767232767232</c:v>
                </c:pt>
                <c:pt idx="673">
                  <c:v>0.67332667332667329</c:v>
                </c:pt>
                <c:pt idx="674">
                  <c:v>0.67432567432567436</c:v>
                </c:pt>
                <c:pt idx="675">
                  <c:v>0.67532467532467533</c:v>
                </c:pt>
                <c:pt idx="676">
                  <c:v>0.67632367632367629</c:v>
                </c:pt>
                <c:pt idx="677">
                  <c:v>0.67732267732267737</c:v>
                </c:pt>
                <c:pt idx="678">
                  <c:v>0.67832167832167833</c:v>
                </c:pt>
                <c:pt idx="679">
                  <c:v>0.6793206793206793</c:v>
                </c:pt>
                <c:pt idx="680">
                  <c:v>0.68031968031968026</c:v>
                </c:pt>
                <c:pt idx="681">
                  <c:v>0.68131868131868134</c:v>
                </c:pt>
                <c:pt idx="682">
                  <c:v>0.68231768231768231</c:v>
                </c:pt>
                <c:pt idx="683">
                  <c:v>0.68331668331668327</c:v>
                </c:pt>
                <c:pt idx="684">
                  <c:v>0.68431568431568435</c:v>
                </c:pt>
                <c:pt idx="685">
                  <c:v>0.68531468531468531</c:v>
                </c:pt>
                <c:pt idx="686">
                  <c:v>0.68631368631368628</c:v>
                </c:pt>
                <c:pt idx="687">
                  <c:v>0.68731268731268735</c:v>
                </c:pt>
                <c:pt idx="688">
                  <c:v>0.68831168831168832</c:v>
                </c:pt>
                <c:pt idx="689">
                  <c:v>0.68931068931068928</c:v>
                </c:pt>
                <c:pt idx="690">
                  <c:v>0.69030969030969036</c:v>
                </c:pt>
                <c:pt idx="691">
                  <c:v>0.69130869130869133</c:v>
                </c:pt>
                <c:pt idx="692">
                  <c:v>0.69230769230769229</c:v>
                </c:pt>
                <c:pt idx="693">
                  <c:v>0.69330669330669326</c:v>
                </c:pt>
                <c:pt idx="694">
                  <c:v>0.69430569430569433</c:v>
                </c:pt>
                <c:pt idx="695">
                  <c:v>0.6953046953046953</c:v>
                </c:pt>
                <c:pt idx="696">
                  <c:v>0.69630369630369626</c:v>
                </c:pt>
                <c:pt idx="697">
                  <c:v>0.69730269730269734</c:v>
                </c:pt>
                <c:pt idx="698">
                  <c:v>0.6983016983016983</c:v>
                </c:pt>
                <c:pt idx="699">
                  <c:v>0.69930069930069927</c:v>
                </c:pt>
                <c:pt idx="700">
                  <c:v>0.70029970029970035</c:v>
                </c:pt>
                <c:pt idx="701">
                  <c:v>0.70129870129870131</c:v>
                </c:pt>
                <c:pt idx="702">
                  <c:v>0.70229770229770228</c:v>
                </c:pt>
                <c:pt idx="703">
                  <c:v>0.70329670329670335</c:v>
                </c:pt>
                <c:pt idx="704">
                  <c:v>0.70429570429570432</c:v>
                </c:pt>
                <c:pt idx="705">
                  <c:v>0.70529470529470528</c:v>
                </c:pt>
                <c:pt idx="706">
                  <c:v>0.70629370629370625</c:v>
                </c:pt>
                <c:pt idx="707">
                  <c:v>0.70729270729270732</c:v>
                </c:pt>
                <c:pt idx="708">
                  <c:v>0.70829170829170829</c:v>
                </c:pt>
                <c:pt idx="709">
                  <c:v>0.70929070929070925</c:v>
                </c:pt>
                <c:pt idx="710">
                  <c:v>0.71028971028971033</c:v>
                </c:pt>
                <c:pt idx="711">
                  <c:v>0.7112887112887113</c:v>
                </c:pt>
                <c:pt idx="712">
                  <c:v>0.71228771228771226</c:v>
                </c:pt>
                <c:pt idx="713">
                  <c:v>0.71328671328671334</c:v>
                </c:pt>
                <c:pt idx="714">
                  <c:v>0.7142857142857143</c:v>
                </c:pt>
                <c:pt idx="715">
                  <c:v>0.71528471528471527</c:v>
                </c:pt>
                <c:pt idx="716">
                  <c:v>0.71628371628371623</c:v>
                </c:pt>
                <c:pt idx="717">
                  <c:v>0.71728271728271731</c:v>
                </c:pt>
                <c:pt idx="718">
                  <c:v>0.71828171828171827</c:v>
                </c:pt>
                <c:pt idx="719">
                  <c:v>0.71928071928071924</c:v>
                </c:pt>
                <c:pt idx="720">
                  <c:v>0.72027972027972031</c:v>
                </c:pt>
                <c:pt idx="721">
                  <c:v>0.72127872127872128</c:v>
                </c:pt>
                <c:pt idx="722">
                  <c:v>0.72227772227772225</c:v>
                </c:pt>
                <c:pt idx="723">
                  <c:v>0.72327672327672332</c:v>
                </c:pt>
                <c:pt idx="724">
                  <c:v>0.72427572427572429</c:v>
                </c:pt>
                <c:pt idx="725">
                  <c:v>0.72527472527472525</c:v>
                </c:pt>
                <c:pt idx="726">
                  <c:v>0.72627372627372633</c:v>
                </c:pt>
                <c:pt idx="727">
                  <c:v>0.72727272727272729</c:v>
                </c:pt>
                <c:pt idx="728">
                  <c:v>0.72827172827172826</c:v>
                </c:pt>
                <c:pt idx="729">
                  <c:v>0.72927072927072922</c:v>
                </c:pt>
                <c:pt idx="730">
                  <c:v>0.7302697302697303</c:v>
                </c:pt>
                <c:pt idx="731">
                  <c:v>0.73126873126873126</c:v>
                </c:pt>
                <c:pt idx="732">
                  <c:v>0.73226773226773223</c:v>
                </c:pt>
                <c:pt idx="733">
                  <c:v>0.73326673326673331</c:v>
                </c:pt>
                <c:pt idx="734">
                  <c:v>0.73426573426573427</c:v>
                </c:pt>
                <c:pt idx="735">
                  <c:v>0.73526473526473524</c:v>
                </c:pt>
                <c:pt idx="736">
                  <c:v>0.73626373626373631</c:v>
                </c:pt>
                <c:pt idx="737">
                  <c:v>0.73726273726273728</c:v>
                </c:pt>
                <c:pt idx="738">
                  <c:v>0.73826173826173824</c:v>
                </c:pt>
                <c:pt idx="739">
                  <c:v>0.73926073926073921</c:v>
                </c:pt>
                <c:pt idx="740">
                  <c:v>0.74025974025974028</c:v>
                </c:pt>
                <c:pt idx="741">
                  <c:v>0.74125874125874125</c:v>
                </c:pt>
                <c:pt idx="742">
                  <c:v>0.74225774225774221</c:v>
                </c:pt>
                <c:pt idx="743">
                  <c:v>0.74325674325674329</c:v>
                </c:pt>
                <c:pt idx="744">
                  <c:v>0.74425574425574426</c:v>
                </c:pt>
                <c:pt idx="745">
                  <c:v>0.74525474525474522</c:v>
                </c:pt>
                <c:pt idx="746">
                  <c:v>0.7462537462537463</c:v>
                </c:pt>
                <c:pt idx="747">
                  <c:v>0.74725274725274726</c:v>
                </c:pt>
                <c:pt idx="748">
                  <c:v>0.74825174825174823</c:v>
                </c:pt>
                <c:pt idx="749">
                  <c:v>0.7492507492507493</c:v>
                </c:pt>
                <c:pt idx="750">
                  <c:v>0.75024975024975027</c:v>
                </c:pt>
                <c:pt idx="751">
                  <c:v>0.75124875124875123</c:v>
                </c:pt>
                <c:pt idx="752">
                  <c:v>0.7522477522477522</c:v>
                </c:pt>
                <c:pt idx="753">
                  <c:v>0.75324675324675328</c:v>
                </c:pt>
                <c:pt idx="754">
                  <c:v>0.75424575424575424</c:v>
                </c:pt>
                <c:pt idx="755">
                  <c:v>0.75524475524475521</c:v>
                </c:pt>
                <c:pt idx="756">
                  <c:v>0.75624375624375628</c:v>
                </c:pt>
                <c:pt idx="757">
                  <c:v>0.75724275724275725</c:v>
                </c:pt>
                <c:pt idx="758">
                  <c:v>0.75824175824175821</c:v>
                </c:pt>
                <c:pt idx="759">
                  <c:v>0.75924075924075929</c:v>
                </c:pt>
                <c:pt idx="760">
                  <c:v>0.76023976023976025</c:v>
                </c:pt>
                <c:pt idx="761">
                  <c:v>0.76123876123876122</c:v>
                </c:pt>
                <c:pt idx="762">
                  <c:v>0.76223776223776218</c:v>
                </c:pt>
                <c:pt idx="763">
                  <c:v>0.76323676323676326</c:v>
                </c:pt>
                <c:pt idx="764">
                  <c:v>0.76423576423576423</c:v>
                </c:pt>
                <c:pt idx="765">
                  <c:v>0.76523476523476519</c:v>
                </c:pt>
                <c:pt idx="766">
                  <c:v>0.76623376623376627</c:v>
                </c:pt>
                <c:pt idx="767">
                  <c:v>0.76723276723276723</c:v>
                </c:pt>
                <c:pt idx="768">
                  <c:v>0.7682317682317682</c:v>
                </c:pt>
                <c:pt idx="769">
                  <c:v>0.76923076923076927</c:v>
                </c:pt>
                <c:pt idx="770">
                  <c:v>0.77022977022977024</c:v>
                </c:pt>
                <c:pt idx="771">
                  <c:v>0.7712287712287712</c:v>
                </c:pt>
                <c:pt idx="772">
                  <c:v>0.77222777222777228</c:v>
                </c:pt>
                <c:pt idx="773">
                  <c:v>0.77322677322677325</c:v>
                </c:pt>
                <c:pt idx="774">
                  <c:v>0.77422577422577421</c:v>
                </c:pt>
                <c:pt idx="775">
                  <c:v>0.77522477522477518</c:v>
                </c:pt>
                <c:pt idx="776">
                  <c:v>0.77622377622377625</c:v>
                </c:pt>
                <c:pt idx="777">
                  <c:v>0.77722277722277722</c:v>
                </c:pt>
                <c:pt idx="778">
                  <c:v>0.77822177822177818</c:v>
                </c:pt>
                <c:pt idx="779">
                  <c:v>0.77922077922077926</c:v>
                </c:pt>
                <c:pt idx="780">
                  <c:v>0.78021978021978022</c:v>
                </c:pt>
                <c:pt idx="781">
                  <c:v>0.78121878121878119</c:v>
                </c:pt>
                <c:pt idx="782">
                  <c:v>0.78221778221778226</c:v>
                </c:pt>
                <c:pt idx="783">
                  <c:v>0.78321678321678323</c:v>
                </c:pt>
                <c:pt idx="784">
                  <c:v>0.7842157842157842</c:v>
                </c:pt>
                <c:pt idx="785">
                  <c:v>0.78521478521478516</c:v>
                </c:pt>
                <c:pt idx="786">
                  <c:v>0.78621378621378624</c:v>
                </c:pt>
                <c:pt idx="787">
                  <c:v>0.7872127872127872</c:v>
                </c:pt>
                <c:pt idx="788">
                  <c:v>0.78821178821178817</c:v>
                </c:pt>
                <c:pt idx="789">
                  <c:v>0.78921078921078924</c:v>
                </c:pt>
                <c:pt idx="790">
                  <c:v>0.79020979020979021</c:v>
                </c:pt>
                <c:pt idx="791">
                  <c:v>0.79120879120879117</c:v>
                </c:pt>
                <c:pt idx="792">
                  <c:v>0.79220779220779225</c:v>
                </c:pt>
                <c:pt idx="793">
                  <c:v>0.79320679320679321</c:v>
                </c:pt>
                <c:pt idx="794">
                  <c:v>0.79420579420579418</c:v>
                </c:pt>
                <c:pt idx="795">
                  <c:v>0.79520479520479526</c:v>
                </c:pt>
                <c:pt idx="796">
                  <c:v>0.79620379620379622</c:v>
                </c:pt>
                <c:pt idx="797">
                  <c:v>0.79720279720279719</c:v>
                </c:pt>
                <c:pt idx="798">
                  <c:v>0.79820179820179815</c:v>
                </c:pt>
                <c:pt idx="799">
                  <c:v>0.79920079920079923</c:v>
                </c:pt>
                <c:pt idx="800">
                  <c:v>0.80019980019980019</c:v>
                </c:pt>
                <c:pt idx="801">
                  <c:v>0.80119880119880116</c:v>
                </c:pt>
                <c:pt idx="802">
                  <c:v>0.80219780219780223</c:v>
                </c:pt>
                <c:pt idx="803">
                  <c:v>0.8031968031968032</c:v>
                </c:pt>
                <c:pt idx="804">
                  <c:v>0.80419580419580416</c:v>
                </c:pt>
                <c:pt idx="805">
                  <c:v>0.80519480519480524</c:v>
                </c:pt>
                <c:pt idx="806">
                  <c:v>0.80619380619380621</c:v>
                </c:pt>
                <c:pt idx="807">
                  <c:v>0.80719280719280717</c:v>
                </c:pt>
                <c:pt idx="808">
                  <c:v>0.80819180819180814</c:v>
                </c:pt>
                <c:pt idx="809">
                  <c:v>0.80919080919080921</c:v>
                </c:pt>
                <c:pt idx="810">
                  <c:v>0.81018981018981018</c:v>
                </c:pt>
                <c:pt idx="811">
                  <c:v>0.81118881118881114</c:v>
                </c:pt>
                <c:pt idx="812">
                  <c:v>0.81218781218781222</c:v>
                </c:pt>
                <c:pt idx="813">
                  <c:v>0.81318681318681318</c:v>
                </c:pt>
                <c:pt idx="814">
                  <c:v>0.81418581418581415</c:v>
                </c:pt>
                <c:pt idx="815">
                  <c:v>0.81518481518481523</c:v>
                </c:pt>
                <c:pt idx="816">
                  <c:v>0.81618381618381619</c:v>
                </c:pt>
                <c:pt idx="817">
                  <c:v>0.81718281718281716</c:v>
                </c:pt>
                <c:pt idx="818">
                  <c:v>0.81818181818181823</c:v>
                </c:pt>
                <c:pt idx="819">
                  <c:v>0.8191808191808192</c:v>
                </c:pt>
                <c:pt idx="820">
                  <c:v>0.82017982017982016</c:v>
                </c:pt>
                <c:pt idx="821">
                  <c:v>0.82117882117882113</c:v>
                </c:pt>
                <c:pt idx="822">
                  <c:v>0.8221778221778222</c:v>
                </c:pt>
                <c:pt idx="823">
                  <c:v>0.82317682317682317</c:v>
                </c:pt>
                <c:pt idx="824">
                  <c:v>0.82417582417582413</c:v>
                </c:pt>
                <c:pt idx="825">
                  <c:v>0.82517482517482521</c:v>
                </c:pt>
                <c:pt idx="826">
                  <c:v>0.82617382617382618</c:v>
                </c:pt>
                <c:pt idx="827">
                  <c:v>0.82717282717282714</c:v>
                </c:pt>
                <c:pt idx="828">
                  <c:v>0.82817182817182822</c:v>
                </c:pt>
                <c:pt idx="829">
                  <c:v>0.82917082917082918</c:v>
                </c:pt>
                <c:pt idx="830">
                  <c:v>0.83016983016983015</c:v>
                </c:pt>
                <c:pt idx="831">
                  <c:v>0.83116883116883122</c:v>
                </c:pt>
                <c:pt idx="832">
                  <c:v>0.83216783216783219</c:v>
                </c:pt>
                <c:pt idx="833">
                  <c:v>0.83316683316683315</c:v>
                </c:pt>
                <c:pt idx="834">
                  <c:v>0.83416583416583412</c:v>
                </c:pt>
                <c:pt idx="835">
                  <c:v>0.8351648351648352</c:v>
                </c:pt>
                <c:pt idx="836">
                  <c:v>0.83616383616383616</c:v>
                </c:pt>
                <c:pt idx="837">
                  <c:v>0.83716283716283713</c:v>
                </c:pt>
                <c:pt idx="838">
                  <c:v>0.8381618381618382</c:v>
                </c:pt>
                <c:pt idx="839">
                  <c:v>0.83916083916083917</c:v>
                </c:pt>
                <c:pt idx="840">
                  <c:v>0.84015984015984013</c:v>
                </c:pt>
                <c:pt idx="841">
                  <c:v>0.84115884115884121</c:v>
                </c:pt>
                <c:pt idx="842">
                  <c:v>0.84215784215784217</c:v>
                </c:pt>
                <c:pt idx="843">
                  <c:v>0.84315684315684314</c:v>
                </c:pt>
                <c:pt idx="844">
                  <c:v>0.8441558441558441</c:v>
                </c:pt>
                <c:pt idx="845">
                  <c:v>0.84515484515484518</c:v>
                </c:pt>
                <c:pt idx="846">
                  <c:v>0.84615384615384615</c:v>
                </c:pt>
                <c:pt idx="847">
                  <c:v>0.84715284715284711</c:v>
                </c:pt>
                <c:pt idx="848">
                  <c:v>0.84815184815184819</c:v>
                </c:pt>
                <c:pt idx="849">
                  <c:v>0.84915084915084915</c:v>
                </c:pt>
                <c:pt idx="850">
                  <c:v>0.85014985014985012</c:v>
                </c:pt>
                <c:pt idx="851">
                  <c:v>0.85114885114885119</c:v>
                </c:pt>
                <c:pt idx="852">
                  <c:v>0.85214785214785216</c:v>
                </c:pt>
                <c:pt idx="853">
                  <c:v>0.85314685314685312</c:v>
                </c:pt>
                <c:pt idx="854">
                  <c:v>0.8541458541458542</c:v>
                </c:pt>
                <c:pt idx="855">
                  <c:v>0.85514485514485516</c:v>
                </c:pt>
                <c:pt idx="856">
                  <c:v>0.85614385614385613</c:v>
                </c:pt>
                <c:pt idx="857">
                  <c:v>0.8571428571428571</c:v>
                </c:pt>
                <c:pt idx="858">
                  <c:v>0.85814185814185817</c:v>
                </c:pt>
                <c:pt idx="859">
                  <c:v>0.85914085914085914</c:v>
                </c:pt>
                <c:pt idx="860">
                  <c:v>0.8601398601398601</c:v>
                </c:pt>
                <c:pt idx="861">
                  <c:v>0.86113886113886118</c:v>
                </c:pt>
                <c:pt idx="862">
                  <c:v>0.86213786213786214</c:v>
                </c:pt>
                <c:pt idx="863">
                  <c:v>0.86313686313686311</c:v>
                </c:pt>
                <c:pt idx="864">
                  <c:v>0.86413586413586418</c:v>
                </c:pt>
                <c:pt idx="865">
                  <c:v>0.86513486513486515</c:v>
                </c:pt>
                <c:pt idx="866">
                  <c:v>0.86613386613386611</c:v>
                </c:pt>
                <c:pt idx="867">
                  <c:v>0.86713286713286708</c:v>
                </c:pt>
                <c:pt idx="868">
                  <c:v>0.86813186813186816</c:v>
                </c:pt>
                <c:pt idx="869">
                  <c:v>0.86913086913086912</c:v>
                </c:pt>
                <c:pt idx="870">
                  <c:v>0.87012987012987009</c:v>
                </c:pt>
                <c:pt idx="871">
                  <c:v>0.87112887112887116</c:v>
                </c:pt>
                <c:pt idx="872">
                  <c:v>0.87212787212787213</c:v>
                </c:pt>
                <c:pt idx="873">
                  <c:v>0.87312687312687309</c:v>
                </c:pt>
                <c:pt idx="874">
                  <c:v>0.87412587412587417</c:v>
                </c:pt>
                <c:pt idx="875">
                  <c:v>0.87512487512487513</c:v>
                </c:pt>
                <c:pt idx="876">
                  <c:v>0.8761238761238761</c:v>
                </c:pt>
                <c:pt idx="877">
                  <c:v>0.87712287712287718</c:v>
                </c:pt>
                <c:pt idx="878">
                  <c:v>0.87812187812187814</c:v>
                </c:pt>
                <c:pt idx="879">
                  <c:v>0.87912087912087911</c:v>
                </c:pt>
                <c:pt idx="880">
                  <c:v>0.88011988011988007</c:v>
                </c:pt>
                <c:pt idx="881">
                  <c:v>0.88111888111888115</c:v>
                </c:pt>
                <c:pt idx="882">
                  <c:v>0.88211788211788211</c:v>
                </c:pt>
                <c:pt idx="883">
                  <c:v>0.88311688311688308</c:v>
                </c:pt>
                <c:pt idx="884">
                  <c:v>0.88411588411588415</c:v>
                </c:pt>
                <c:pt idx="885">
                  <c:v>0.88511488511488512</c:v>
                </c:pt>
                <c:pt idx="886">
                  <c:v>0.88611388611388608</c:v>
                </c:pt>
                <c:pt idx="887">
                  <c:v>0.88711288711288716</c:v>
                </c:pt>
                <c:pt idx="888">
                  <c:v>0.88811188811188813</c:v>
                </c:pt>
                <c:pt idx="889">
                  <c:v>0.88911088911088909</c:v>
                </c:pt>
                <c:pt idx="890">
                  <c:v>0.89010989010989006</c:v>
                </c:pt>
                <c:pt idx="891">
                  <c:v>0.89110889110889113</c:v>
                </c:pt>
                <c:pt idx="892">
                  <c:v>0.8921078921078921</c:v>
                </c:pt>
                <c:pt idx="893">
                  <c:v>0.89310689310689306</c:v>
                </c:pt>
                <c:pt idx="894">
                  <c:v>0.89410589410589414</c:v>
                </c:pt>
                <c:pt idx="895">
                  <c:v>0.8951048951048951</c:v>
                </c:pt>
                <c:pt idx="896">
                  <c:v>0.89610389610389607</c:v>
                </c:pt>
                <c:pt idx="897">
                  <c:v>0.89710289710289715</c:v>
                </c:pt>
                <c:pt idx="898">
                  <c:v>0.89810189810189811</c:v>
                </c:pt>
                <c:pt idx="899">
                  <c:v>0.89910089910089908</c:v>
                </c:pt>
                <c:pt idx="900">
                  <c:v>0.90009990009990015</c:v>
                </c:pt>
                <c:pt idx="901">
                  <c:v>0.90109890109890112</c:v>
                </c:pt>
                <c:pt idx="902">
                  <c:v>0.90209790209790208</c:v>
                </c:pt>
                <c:pt idx="903">
                  <c:v>0.90309690309690305</c:v>
                </c:pt>
                <c:pt idx="904">
                  <c:v>0.90409590409590412</c:v>
                </c:pt>
                <c:pt idx="905">
                  <c:v>0.90509490509490509</c:v>
                </c:pt>
                <c:pt idx="906">
                  <c:v>0.90609390609390605</c:v>
                </c:pt>
                <c:pt idx="907">
                  <c:v>0.90709290709290713</c:v>
                </c:pt>
                <c:pt idx="908">
                  <c:v>0.9080919080919081</c:v>
                </c:pt>
                <c:pt idx="909">
                  <c:v>0.90909090909090906</c:v>
                </c:pt>
                <c:pt idx="910">
                  <c:v>0.91008991008991014</c:v>
                </c:pt>
                <c:pt idx="911">
                  <c:v>0.9110889110889111</c:v>
                </c:pt>
                <c:pt idx="912">
                  <c:v>0.91208791208791207</c:v>
                </c:pt>
                <c:pt idx="913">
                  <c:v>0.91308691308691303</c:v>
                </c:pt>
                <c:pt idx="914">
                  <c:v>0.91408591408591411</c:v>
                </c:pt>
                <c:pt idx="915">
                  <c:v>0.91508491508491507</c:v>
                </c:pt>
                <c:pt idx="916">
                  <c:v>0.91608391608391604</c:v>
                </c:pt>
                <c:pt idx="917">
                  <c:v>0.91708291708291712</c:v>
                </c:pt>
                <c:pt idx="918">
                  <c:v>0.91808191808191808</c:v>
                </c:pt>
                <c:pt idx="919">
                  <c:v>0.91908091908091905</c:v>
                </c:pt>
                <c:pt idx="920">
                  <c:v>0.92007992007992012</c:v>
                </c:pt>
                <c:pt idx="921">
                  <c:v>0.92107892107892109</c:v>
                </c:pt>
                <c:pt idx="922">
                  <c:v>0.92207792207792205</c:v>
                </c:pt>
                <c:pt idx="923">
                  <c:v>0.92307692307692313</c:v>
                </c:pt>
                <c:pt idx="924">
                  <c:v>0.92407592407592409</c:v>
                </c:pt>
                <c:pt idx="925">
                  <c:v>0.92507492507492506</c:v>
                </c:pt>
                <c:pt idx="926">
                  <c:v>0.92607392607392602</c:v>
                </c:pt>
                <c:pt idx="927">
                  <c:v>0.9270729270729271</c:v>
                </c:pt>
                <c:pt idx="928">
                  <c:v>0.92807192807192807</c:v>
                </c:pt>
                <c:pt idx="929">
                  <c:v>0.92907092907092903</c:v>
                </c:pt>
                <c:pt idx="930">
                  <c:v>0.93006993006993011</c:v>
                </c:pt>
                <c:pt idx="931">
                  <c:v>0.93106893106893107</c:v>
                </c:pt>
                <c:pt idx="932">
                  <c:v>0.93206793206793204</c:v>
                </c:pt>
                <c:pt idx="933">
                  <c:v>0.93306693306693311</c:v>
                </c:pt>
                <c:pt idx="934">
                  <c:v>0.93406593406593408</c:v>
                </c:pt>
                <c:pt idx="935">
                  <c:v>0.93506493506493504</c:v>
                </c:pt>
                <c:pt idx="936">
                  <c:v>0.93606393606393601</c:v>
                </c:pt>
                <c:pt idx="937">
                  <c:v>0.93706293706293708</c:v>
                </c:pt>
                <c:pt idx="938">
                  <c:v>0.93806193806193805</c:v>
                </c:pt>
                <c:pt idx="939">
                  <c:v>0.93906093906093902</c:v>
                </c:pt>
                <c:pt idx="940">
                  <c:v>0.94005994005994009</c:v>
                </c:pt>
                <c:pt idx="941">
                  <c:v>0.94105894105894106</c:v>
                </c:pt>
                <c:pt idx="942">
                  <c:v>0.94205794205794202</c:v>
                </c:pt>
                <c:pt idx="943">
                  <c:v>0.9430569430569431</c:v>
                </c:pt>
                <c:pt idx="944">
                  <c:v>0.94405594405594406</c:v>
                </c:pt>
                <c:pt idx="945">
                  <c:v>0.94505494505494503</c:v>
                </c:pt>
                <c:pt idx="946">
                  <c:v>0.9460539460539461</c:v>
                </c:pt>
                <c:pt idx="947">
                  <c:v>0.94705294705294707</c:v>
                </c:pt>
                <c:pt idx="948">
                  <c:v>0.94805194805194803</c:v>
                </c:pt>
                <c:pt idx="949">
                  <c:v>0.949050949050949</c:v>
                </c:pt>
                <c:pt idx="950">
                  <c:v>0.95004995004995008</c:v>
                </c:pt>
                <c:pt idx="951">
                  <c:v>0.95104895104895104</c:v>
                </c:pt>
                <c:pt idx="952">
                  <c:v>0.95204795204795201</c:v>
                </c:pt>
                <c:pt idx="953">
                  <c:v>0.95304695304695308</c:v>
                </c:pt>
                <c:pt idx="954">
                  <c:v>0.95404595404595405</c:v>
                </c:pt>
                <c:pt idx="955">
                  <c:v>0.95504495504495501</c:v>
                </c:pt>
                <c:pt idx="956">
                  <c:v>0.95604395604395609</c:v>
                </c:pt>
                <c:pt idx="957">
                  <c:v>0.95704295704295705</c:v>
                </c:pt>
                <c:pt idx="958">
                  <c:v>0.95804195804195802</c:v>
                </c:pt>
                <c:pt idx="959">
                  <c:v>0.9590409590409591</c:v>
                </c:pt>
                <c:pt idx="960">
                  <c:v>0.96003996003996006</c:v>
                </c:pt>
                <c:pt idx="961">
                  <c:v>0.96103896103896103</c:v>
                </c:pt>
                <c:pt idx="962">
                  <c:v>0.96203796203796199</c:v>
                </c:pt>
                <c:pt idx="963">
                  <c:v>0.96303696303696307</c:v>
                </c:pt>
                <c:pt idx="964">
                  <c:v>0.96403596403596403</c:v>
                </c:pt>
                <c:pt idx="965">
                  <c:v>0.965034965034965</c:v>
                </c:pt>
                <c:pt idx="966">
                  <c:v>0.96603396603396607</c:v>
                </c:pt>
                <c:pt idx="967">
                  <c:v>0.96703296703296704</c:v>
                </c:pt>
                <c:pt idx="968">
                  <c:v>0.968031968031968</c:v>
                </c:pt>
                <c:pt idx="969">
                  <c:v>0.96903096903096908</c:v>
                </c:pt>
                <c:pt idx="970">
                  <c:v>0.97002997002997005</c:v>
                </c:pt>
                <c:pt idx="971">
                  <c:v>0.97102897102897101</c:v>
                </c:pt>
                <c:pt idx="972">
                  <c:v>0.97202797202797198</c:v>
                </c:pt>
                <c:pt idx="973">
                  <c:v>0.97302697302697305</c:v>
                </c:pt>
                <c:pt idx="974">
                  <c:v>0.97402597402597402</c:v>
                </c:pt>
                <c:pt idx="975">
                  <c:v>0.97502497502497498</c:v>
                </c:pt>
                <c:pt idx="976">
                  <c:v>0.97602397602397606</c:v>
                </c:pt>
                <c:pt idx="977">
                  <c:v>0.97702297702297702</c:v>
                </c:pt>
                <c:pt idx="978">
                  <c:v>0.97802197802197799</c:v>
                </c:pt>
                <c:pt idx="979">
                  <c:v>0.97902097902097907</c:v>
                </c:pt>
                <c:pt idx="980">
                  <c:v>0.98001998001998003</c:v>
                </c:pt>
                <c:pt idx="981">
                  <c:v>0.981018981018981</c:v>
                </c:pt>
                <c:pt idx="982">
                  <c:v>0.98201798201798207</c:v>
                </c:pt>
                <c:pt idx="983">
                  <c:v>0.98301698301698304</c:v>
                </c:pt>
                <c:pt idx="984">
                  <c:v>0.984015984015984</c:v>
                </c:pt>
                <c:pt idx="985">
                  <c:v>0.98501498501498497</c:v>
                </c:pt>
                <c:pt idx="986">
                  <c:v>0.98601398601398604</c:v>
                </c:pt>
                <c:pt idx="987">
                  <c:v>0.98701298701298701</c:v>
                </c:pt>
                <c:pt idx="988">
                  <c:v>0.98801198801198797</c:v>
                </c:pt>
                <c:pt idx="989">
                  <c:v>0.98901098901098905</c:v>
                </c:pt>
                <c:pt idx="990">
                  <c:v>0.99000999000999002</c:v>
                </c:pt>
                <c:pt idx="991">
                  <c:v>0.99100899100899098</c:v>
                </c:pt>
                <c:pt idx="992">
                  <c:v>0.99200799200799206</c:v>
                </c:pt>
                <c:pt idx="993">
                  <c:v>0.99300699300699302</c:v>
                </c:pt>
                <c:pt idx="994">
                  <c:v>0.99400599400599399</c:v>
                </c:pt>
                <c:pt idx="995">
                  <c:v>0.99500499500499495</c:v>
                </c:pt>
                <c:pt idx="996">
                  <c:v>0.99600399600399603</c:v>
                </c:pt>
                <c:pt idx="997">
                  <c:v>0.99700299700299699</c:v>
                </c:pt>
                <c:pt idx="998">
                  <c:v>0.99800199800199796</c:v>
                </c:pt>
                <c:pt idx="999">
                  <c:v>0.99900099900099903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991488"/>
        <c:axId val="237992048"/>
      </c:scatterChart>
      <c:valAx>
        <c:axId val="237991488"/>
        <c:scaling>
          <c:orientation val="minMax"/>
          <c:max val="100"/>
          <c:min val="-100"/>
        </c:scaling>
        <c:delete val="0"/>
        <c:axPos val="b"/>
        <c:title>
          <c:tx>
            <c:rich>
              <a:bodyPr/>
              <a:lstStyle/>
              <a:p>
                <a:pPr>
                  <a:defRPr sz="1000" b="0"/>
                </a:pPr>
                <a:r>
                  <a:rPr lang="en-US" sz="1000" b="0" i="0" baseline="0">
                    <a:effectLst/>
                  </a:rPr>
                  <a:t>Incremental Load (mg/day)</a:t>
                </a:r>
                <a:endParaRPr lang="en-US" sz="1000" b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37992048"/>
        <c:crosses val="autoZero"/>
        <c:crossBetween val="midCat"/>
      </c:valAx>
      <c:valAx>
        <c:axId val="237992048"/>
        <c:scaling>
          <c:orientation val="minMax"/>
          <c:max val="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Probability Less Than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237991488"/>
        <c:crossesAt val="-100"/>
        <c:crossBetween val="midCat"/>
        <c:majorUnit val="0.25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Binning!$B$23:$B$33</c:f>
              <c:strCache>
                <c:ptCount val="11"/>
                <c:pt idx="0">
                  <c:v>&lt;-45</c:v>
                </c:pt>
                <c:pt idx="1">
                  <c:v>-45--35</c:v>
                </c:pt>
                <c:pt idx="2">
                  <c:v>-35--25</c:v>
                </c:pt>
                <c:pt idx="3">
                  <c:v>-25--15</c:v>
                </c:pt>
                <c:pt idx="4">
                  <c:v>-15--5</c:v>
                </c:pt>
                <c:pt idx="5">
                  <c:v>-5--5</c:v>
                </c:pt>
                <c:pt idx="6">
                  <c:v>5-15</c:v>
                </c:pt>
                <c:pt idx="7">
                  <c:v>15-25</c:v>
                </c:pt>
                <c:pt idx="8">
                  <c:v>25-35</c:v>
                </c:pt>
                <c:pt idx="9">
                  <c:v>35-45</c:v>
                </c:pt>
                <c:pt idx="10">
                  <c:v>&gt;45</c:v>
                </c:pt>
              </c:strCache>
            </c:strRef>
          </c:cat>
          <c:val>
            <c:numRef>
              <c:f>Binning!$H$12:$H$22</c:f>
              <c:numCache>
                <c:formatCode>General</c:formatCode>
                <c:ptCount val="11"/>
                <c:pt idx="0">
                  <c:v>0.115</c:v>
                </c:pt>
                <c:pt idx="1">
                  <c:v>5.3999999999999999E-2</c:v>
                </c:pt>
                <c:pt idx="2">
                  <c:v>7.3999999999999996E-2</c:v>
                </c:pt>
                <c:pt idx="3">
                  <c:v>8.6999999999999994E-2</c:v>
                </c:pt>
                <c:pt idx="4">
                  <c:v>0.13400000000000001</c:v>
                </c:pt>
                <c:pt idx="5">
                  <c:v>0.11799999999999999</c:v>
                </c:pt>
                <c:pt idx="6">
                  <c:v>0.107</c:v>
                </c:pt>
                <c:pt idx="7">
                  <c:v>8.5999999999999993E-2</c:v>
                </c:pt>
                <c:pt idx="8">
                  <c:v>0.08</c:v>
                </c:pt>
                <c:pt idx="9">
                  <c:v>5.3999999999999999E-2</c:v>
                </c:pt>
                <c:pt idx="10">
                  <c:v>9.0999999999999998E-2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8143664"/>
        <c:axId val="238144224"/>
      </c:barChart>
      <c:catAx>
        <c:axId val="238143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Incremental Load (mg/day)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@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144224"/>
        <c:crosses val="autoZero"/>
        <c:auto val="1"/>
        <c:lblAlgn val="ctr"/>
        <c:lblOffset val="100"/>
        <c:noMultiLvlLbl val="0"/>
      </c:catAx>
      <c:valAx>
        <c:axId val="23814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143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 dirty="0" smtClean="0">
                <a:effectLst/>
              </a:rPr>
              <a:t>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Binning!$I$23:$I$33</c:f>
              <c:strCache>
                <c:ptCount val="11"/>
                <c:pt idx="0">
                  <c:v>&lt;-45</c:v>
                </c:pt>
                <c:pt idx="1">
                  <c:v>-45--35</c:v>
                </c:pt>
                <c:pt idx="2">
                  <c:v>-35--25</c:v>
                </c:pt>
                <c:pt idx="3">
                  <c:v>-25--15</c:v>
                </c:pt>
                <c:pt idx="4">
                  <c:v>-15-5</c:v>
                </c:pt>
                <c:pt idx="5">
                  <c:v>-5--5</c:v>
                </c:pt>
                <c:pt idx="6">
                  <c:v>5-15</c:v>
                </c:pt>
                <c:pt idx="7">
                  <c:v>15-25</c:v>
                </c:pt>
                <c:pt idx="8">
                  <c:v>25-35</c:v>
                </c:pt>
                <c:pt idx="9">
                  <c:v>35-45</c:v>
                </c:pt>
                <c:pt idx="10">
                  <c:v>&gt;45</c:v>
                </c:pt>
              </c:strCache>
            </c:strRef>
          </c:cat>
          <c:val>
            <c:numRef>
              <c:f>Binning!$N$12:$N$22</c:f>
              <c:numCache>
                <c:formatCode>General</c:formatCode>
                <c:ptCount val="11"/>
                <c:pt idx="0">
                  <c:v>7.0999999999999994E-2</c:v>
                </c:pt>
                <c:pt idx="1">
                  <c:v>5.0999999999999997E-2</c:v>
                </c:pt>
                <c:pt idx="2">
                  <c:v>7.3999999999999996E-2</c:v>
                </c:pt>
                <c:pt idx="3">
                  <c:v>8.5000000000000006E-2</c:v>
                </c:pt>
                <c:pt idx="4">
                  <c:v>0.11799999999999999</c:v>
                </c:pt>
                <c:pt idx="5">
                  <c:v>0.13800000000000001</c:v>
                </c:pt>
                <c:pt idx="6">
                  <c:v>0.122</c:v>
                </c:pt>
                <c:pt idx="7">
                  <c:v>9.1999999999999998E-2</c:v>
                </c:pt>
                <c:pt idx="8">
                  <c:v>7.6999999999999999E-2</c:v>
                </c:pt>
                <c:pt idx="9">
                  <c:v>6.4000000000000001E-2</c:v>
                </c:pt>
                <c:pt idx="10">
                  <c:v>0.108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0948848"/>
        <c:axId val="230949408"/>
      </c:barChart>
      <c:catAx>
        <c:axId val="2309488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Incremental Load (mg/day)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949408"/>
        <c:crosses val="autoZero"/>
        <c:auto val="1"/>
        <c:lblAlgn val="ctr"/>
        <c:lblOffset val="100"/>
        <c:noMultiLvlLbl val="0"/>
      </c:catAx>
      <c:valAx>
        <c:axId val="23094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948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 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Binning!$T$23:$T$33</c:f>
              <c:strCache>
                <c:ptCount val="11"/>
                <c:pt idx="0">
                  <c:v> &lt;30</c:v>
                </c:pt>
                <c:pt idx="1">
                  <c:v>30 - 60</c:v>
                </c:pt>
                <c:pt idx="2">
                  <c:v>60-90</c:v>
                </c:pt>
                <c:pt idx="3">
                  <c:v>90-120</c:v>
                </c:pt>
                <c:pt idx="4">
                  <c:v>120-150</c:v>
                </c:pt>
                <c:pt idx="5">
                  <c:v>150-180</c:v>
                </c:pt>
                <c:pt idx="6">
                  <c:v>180-210</c:v>
                </c:pt>
                <c:pt idx="7">
                  <c:v>210-240</c:v>
                </c:pt>
                <c:pt idx="8">
                  <c:v>240-270</c:v>
                </c:pt>
                <c:pt idx="9">
                  <c:v>270-300</c:v>
                </c:pt>
                <c:pt idx="10">
                  <c:v>&gt;300</c:v>
                </c:pt>
              </c:strCache>
            </c:strRef>
          </c:cat>
          <c:val>
            <c:numRef>
              <c:f>Binning!$W$12:$W$22</c:f>
              <c:numCache>
                <c:formatCode>General</c:formatCode>
                <c:ptCount val="11"/>
                <c:pt idx="0">
                  <c:v>6.7000000000000004E-2</c:v>
                </c:pt>
                <c:pt idx="1">
                  <c:v>4.5999999999999999E-2</c:v>
                </c:pt>
                <c:pt idx="2">
                  <c:v>9.4E-2</c:v>
                </c:pt>
                <c:pt idx="3">
                  <c:v>0.108</c:v>
                </c:pt>
                <c:pt idx="4">
                  <c:v>0.125</c:v>
                </c:pt>
                <c:pt idx="5">
                  <c:v>0.11700000000000001</c:v>
                </c:pt>
                <c:pt idx="6">
                  <c:v>0.129</c:v>
                </c:pt>
                <c:pt idx="7">
                  <c:v>0.111</c:v>
                </c:pt>
                <c:pt idx="8">
                  <c:v>8.4000000000000005E-2</c:v>
                </c:pt>
                <c:pt idx="9">
                  <c:v>5.6000000000000001E-2</c:v>
                </c:pt>
                <c:pt idx="10">
                  <c:v>6.3E-2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0951648"/>
        <c:axId val="230952208"/>
      </c:barChart>
      <c:catAx>
        <c:axId val="2309516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Incremental Load (mg/day)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952208"/>
        <c:crosses val="autoZero"/>
        <c:auto val="1"/>
        <c:lblAlgn val="ctr"/>
        <c:lblOffset val="100"/>
        <c:noMultiLvlLbl val="0"/>
      </c:catAx>
      <c:valAx>
        <c:axId val="230952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951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  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Binning!$AA$24:$AA$34</c:f>
              <c:strCache>
                <c:ptCount val="11"/>
                <c:pt idx="0">
                  <c:v>&lt;-270</c:v>
                </c:pt>
                <c:pt idx="1">
                  <c:v>270-210</c:v>
                </c:pt>
                <c:pt idx="2">
                  <c:v>-210--150</c:v>
                </c:pt>
                <c:pt idx="3">
                  <c:v>-150--90</c:v>
                </c:pt>
                <c:pt idx="4">
                  <c:v>-90-30</c:v>
                </c:pt>
                <c:pt idx="5">
                  <c:v>-30-30</c:v>
                </c:pt>
                <c:pt idx="6">
                  <c:v>30-90</c:v>
                </c:pt>
                <c:pt idx="7">
                  <c:v>90-150</c:v>
                </c:pt>
                <c:pt idx="8">
                  <c:v>150-210</c:v>
                </c:pt>
                <c:pt idx="9">
                  <c:v>210-270</c:v>
                </c:pt>
                <c:pt idx="10">
                  <c:v>&gt;270</c:v>
                </c:pt>
              </c:strCache>
            </c:strRef>
          </c:cat>
          <c:val>
            <c:numRef>
              <c:f>Binning!$AC$12:$AC$22</c:f>
              <c:numCache>
                <c:formatCode>General</c:formatCode>
                <c:ptCount val="11"/>
                <c:pt idx="0">
                  <c:v>3.5000000000000003E-2</c:v>
                </c:pt>
                <c:pt idx="1">
                  <c:v>6.0999999999999999E-2</c:v>
                </c:pt>
                <c:pt idx="2">
                  <c:v>7.8E-2</c:v>
                </c:pt>
                <c:pt idx="3">
                  <c:v>0.14000000000000001</c:v>
                </c:pt>
                <c:pt idx="4">
                  <c:v>0.151</c:v>
                </c:pt>
                <c:pt idx="5">
                  <c:v>0.16900000000000001</c:v>
                </c:pt>
                <c:pt idx="6">
                  <c:v>0.13</c:v>
                </c:pt>
                <c:pt idx="7">
                  <c:v>9.1999999999999998E-2</c:v>
                </c:pt>
                <c:pt idx="8">
                  <c:v>7.1999999999999995E-2</c:v>
                </c:pt>
                <c:pt idx="9">
                  <c:v>4.4999999999999998E-2</c:v>
                </c:pt>
                <c:pt idx="10">
                  <c:v>2.7E-2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0673680"/>
        <c:axId val="230674240"/>
      </c:barChart>
      <c:catAx>
        <c:axId val="2306736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Incremental Load (mg/day)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674240"/>
        <c:crosses val="autoZero"/>
        <c:auto val="1"/>
        <c:lblAlgn val="ctr"/>
        <c:lblOffset val="100"/>
        <c:noMultiLvlLbl val="0"/>
      </c:catAx>
      <c:valAx>
        <c:axId val="23067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673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0.86295</cdr:x>
      <cdr:y>0.72569</cdr:y>
    </cdr:from>
    <cdr:to>
      <cdr:x>0.92795</cdr:x>
      <cdr:y>0.96918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">
          <a:off x="5523595" y="2786997"/>
          <a:ext cx="416052" cy="9351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en-US" sz="1200" dirty="0"/>
            <a:t>Lake </a:t>
          </a:r>
          <a:r>
            <a:rPr lang="en-US" sz="1200" dirty="0" err="1"/>
            <a:t>CdA</a:t>
          </a:r>
          <a:endParaRPr lang="en-US" sz="1200" dirty="0"/>
        </a:p>
        <a:p xmlns:a="http://schemas.openxmlformats.org/drawingml/2006/main">
          <a:endParaRPr lang="en-US" sz="1200" dirty="0"/>
        </a:p>
      </cdr:txBody>
    </cdr:sp>
  </cdr:relSizeAnchor>
  <cdr:relSizeAnchor xmlns:cdr="http://schemas.openxmlformats.org/drawingml/2006/chartDrawing">
    <cdr:from>
      <cdr:x>0.73011</cdr:x>
      <cdr:y>0.74945</cdr:y>
    </cdr:from>
    <cdr:to>
      <cdr:x>0.79511</cdr:x>
      <cdr:y>0.97906</cdr:y>
    </cdr:to>
    <cdr:sp macro="" textlink="">
      <cdr:nvSpPr>
        <cdr:cNvPr id="4" name="TextBox 3"/>
        <cdr:cNvSpPr txBox="1"/>
      </cdr:nvSpPr>
      <cdr:spPr>
        <a:xfrm xmlns:a="http://schemas.openxmlformats.org/drawingml/2006/main" rot="1620000">
          <a:off x="4673293" y="2878235"/>
          <a:ext cx="416052" cy="8818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en-US" sz="1200" dirty="0"/>
            <a:t>Post Falls</a:t>
          </a:r>
        </a:p>
      </cdr:txBody>
    </cdr:sp>
  </cdr:relSizeAnchor>
  <cdr:relSizeAnchor xmlns:cdr="http://schemas.openxmlformats.org/drawingml/2006/chartDrawing">
    <cdr:from>
      <cdr:x>0.61765</cdr:x>
      <cdr:y>0.53571</cdr:y>
    </cdr:from>
    <cdr:to>
      <cdr:x>0.68265</cdr:x>
      <cdr:y>0.98848</cdr:y>
    </cdr:to>
    <cdr:sp macro="" textlink="">
      <cdr:nvSpPr>
        <cdr:cNvPr id="5" name="TextBox 4"/>
        <cdr:cNvSpPr txBox="1"/>
      </cdr:nvSpPr>
      <cdr:spPr>
        <a:xfrm xmlns:a="http://schemas.openxmlformats.org/drawingml/2006/main" rot="1620000">
          <a:off x="3953438" y="2057398"/>
          <a:ext cx="416052" cy="1738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en-US" sz="1200" dirty="0"/>
            <a:t>Barker Rd.</a:t>
          </a:r>
        </a:p>
      </cdr:txBody>
    </cdr:sp>
  </cdr:relSizeAnchor>
  <cdr:relSizeAnchor xmlns:cdr="http://schemas.openxmlformats.org/drawingml/2006/chartDrawing">
    <cdr:from>
      <cdr:x>0.4794</cdr:x>
      <cdr:y>0.70599</cdr:y>
    </cdr:from>
    <cdr:to>
      <cdr:x>0.5444</cdr:x>
      <cdr:y>0.9469</cdr:y>
    </cdr:to>
    <cdr:sp macro="" textlink="">
      <cdr:nvSpPr>
        <cdr:cNvPr id="6" name="TextBox 5"/>
        <cdr:cNvSpPr txBox="1"/>
      </cdr:nvSpPr>
      <cdr:spPr>
        <a:xfrm xmlns:a="http://schemas.openxmlformats.org/drawingml/2006/main" rot="1620000">
          <a:off x="3068573" y="2711338"/>
          <a:ext cx="416052" cy="925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en-US" sz="1200" dirty="0"/>
            <a:t>Trent</a:t>
          </a:r>
          <a:r>
            <a:rPr lang="en-US" sz="1200" baseline="0" dirty="0"/>
            <a:t> </a:t>
          </a:r>
          <a:r>
            <a:rPr lang="en-US" sz="1200" dirty="0" smtClean="0"/>
            <a:t>Av.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0.12451</cdr:x>
      <cdr:y>0.70599</cdr:y>
    </cdr:from>
    <cdr:to>
      <cdr:x>0.18951</cdr:x>
      <cdr:y>0.9469</cdr:y>
    </cdr:to>
    <cdr:sp macro="" textlink="">
      <cdr:nvSpPr>
        <cdr:cNvPr id="7" name="TextBox 6"/>
        <cdr:cNvSpPr txBox="1"/>
      </cdr:nvSpPr>
      <cdr:spPr>
        <a:xfrm xmlns:a="http://schemas.openxmlformats.org/drawingml/2006/main" rot="1620000">
          <a:off x="796944" y="2711338"/>
          <a:ext cx="416052" cy="925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en-US" sz="1200" dirty="0"/>
            <a:t>Nine Mile</a:t>
          </a:r>
        </a:p>
      </cdr:txBody>
    </cdr:sp>
  </cdr:relSizeAnchor>
  <cdr:relSizeAnchor xmlns:cdr="http://schemas.openxmlformats.org/drawingml/2006/chartDrawing">
    <cdr:from>
      <cdr:x>0.38641</cdr:x>
      <cdr:y>0.72583</cdr:y>
    </cdr:from>
    <cdr:to>
      <cdr:x>0.45141</cdr:x>
      <cdr:y>0.96675</cdr:y>
    </cdr:to>
    <cdr:sp macro="" textlink="">
      <cdr:nvSpPr>
        <cdr:cNvPr id="8" name="TextBox 7"/>
        <cdr:cNvSpPr txBox="1"/>
      </cdr:nvSpPr>
      <cdr:spPr>
        <a:xfrm xmlns:a="http://schemas.openxmlformats.org/drawingml/2006/main" rot="1620000">
          <a:off x="2473353" y="2787536"/>
          <a:ext cx="416052" cy="9252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en-US" sz="1200" dirty="0"/>
            <a:t>Greene</a:t>
          </a:r>
          <a:r>
            <a:rPr lang="en-US" sz="1200" baseline="0" dirty="0"/>
            <a:t> St</a:t>
          </a:r>
          <a:r>
            <a:rPr lang="en-US" sz="1200" dirty="0"/>
            <a:t>.</a:t>
          </a:r>
        </a:p>
      </cdr:txBody>
    </cdr:sp>
  </cdr:relSizeAnchor>
  <cdr:relSizeAnchor xmlns:cdr="http://schemas.openxmlformats.org/drawingml/2006/chartDrawing">
    <cdr:from>
      <cdr:x>0.31835</cdr:x>
      <cdr:y>0.72536</cdr:y>
    </cdr:from>
    <cdr:to>
      <cdr:x>0.38185</cdr:x>
      <cdr:y>0.99042</cdr:y>
    </cdr:to>
    <cdr:sp macro="" textlink="">
      <cdr:nvSpPr>
        <cdr:cNvPr id="9" name="TextBox 8"/>
        <cdr:cNvSpPr txBox="1"/>
      </cdr:nvSpPr>
      <cdr:spPr>
        <a:xfrm xmlns:a="http://schemas.openxmlformats.org/drawingml/2006/main" rot="1620000">
          <a:off x="2037722" y="2785732"/>
          <a:ext cx="406443" cy="10179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en-US" sz="1200" dirty="0" smtClean="0"/>
            <a:t>Spokane Gage</a:t>
          </a:r>
          <a:endParaRPr lang="en-US" sz="1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0.86959</cdr:x>
      <cdr:y>0.72584</cdr:y>
    </cdr:from>
    <cdr:to>
      <cdr:x>0.93459</cdr:x>
      <cdr:y>0.96933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">
          <a:off x="5599657" y="2787568"/>
          <a:ext cx="418563" cy="9351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Lake </a:t>
          </a:r>
          <a:r>
            <a:rPr lang="en-US" sz="1400" dirty="0" err="1" smtClean="0"/>
            <a:t>CdA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0.72571</cdr:x>
      <cdr:y>0.72659</cdr:y>
    </cdr:from>
    <cdr:to>
      <cdr:x>0.79071</cdr:x>
      <cdr:y>0.9562</cdr:y>
    </cdr:to>
    <cdr:sp macro="" textlink="">
      <cdr:nvSpPr>
        <cdr:cNvPr id="4" name="TextBox 3"/>
        <cdr:cNvSpPr txBox="1"/>
      </cdr:nvSpPr>
      <cdr:spPr>
        <a:xfrm xmlns:a="http://schemas.openxmlformats.org/drawingml/2006/main" rot="1620000">
          <a:off x="4673158" y="2790473"/>
          <a:ext cx="418563" cy="8818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en-US" sz="1200" dirty="0"/>
            <a:t>Post Falls</a:t>
          </a:r>
        </a:p>
      </cdr:txBody>
    </cdr:sp>
  </cdr:relSizeAnchor>
  <cdr:relSizeAnchor xmlns:cdr="http://schemas.openxmlformats.org/drawingml/2006/chartDrawing">
    <cdr:from>
      <cdr:x>0.61984</cdr:x>
      <cdr:y>0.53586</cdr:y>
    </cdr:from>
    <cdr:to>
      <cdr:x>0.68484</cdr:x>
      <cdr:y>0.98863</cdr:y>
    </cdr:to>
    <cdr:sp macro="" textlink="">
      <cdr:nvSpPr>
        <cdr:cNvPr id="5" name="TextBox 4"/>
        <cdr:cNvSpPr txBox="1"/>
      </cdr:nvSpPr>
      <cdr:spPr>
        <a:xfrm xmlns:a="http://schemas.openxmlformats.org/drawingml/2006/main" rot="1620000">
          <a:off x="3991401" y="2057967"/>
          <a:ext cx="418564" cy="1738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en-US" sz="1200" dirty="0"/>
            <a:t>Barker Rd.</a:t>
          </a:r>
        </a:p>
      </cdr:txBody>
    </cdr:sp>
  </cdr:relSizeAnchor>
  <cdr:relSizeAnchor xmlns:cdr="http://schemas.openxmlformats.org/drawingml/2006/chartDrawing">
    <cdr:from>
      <cdr:x>0.46801</cdr:x>
      <cdr:y>0.72598</cdr:y>
    </cdr:from>
    <cdr:to>
      <cdr:x>0.53301</cdr:x>
      <cdr:y>0.96689</cdr:y>
    </cdr:to>
    <cdr:sp macro="" textlink="">
      <cdr:nvSpPr>
        <cdr:cNvPr id="6" name="TextBox 5"/>
        <cdr:cNvSpPr txBox="1"/>
      </cdr:nvSpPr>
      <cdr:spPr>
        <a:xfrm xmlns:a="http://schemas.openxmlformats.org/drawingml/2006/main" rot="1620000">
          <a:off x="3013728" y="2788107"/>
          <a:ext cx="418564" cy="925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en-US" sz="1200" dirty="0"/>
            <a:t>Trent</a:t>
          </a:r>
          <a:r>
            <a:rPr lang="en-US" sz="1200" baseline="0" dirty="0"/>
            <a:t> </a:t>
          </a:r>
          <a:r>
            <a:rPr lang="en-US" sz="1200" baseline="0" dirty="0" smtClean="0"/>
            <a:t>Av</a:t>
          </a:r>
          <a:r>
            <a:rPr lang="en-US" sz="1200" dirty="0" smtClean="0"/>
            <a:t>.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0.12374</cdr:x>
      <cdr:y>0.72598</cdr:y>
    </cdr:from>
    <cdr:to>
      <cdr:x>0.18874</cdr:x>
      <cdr:y>0.96689</cdr:y>
    </cdr:to>
    <cdr:sp macro="" textlink="">
      <cdr:nvSpPr>
        <cdr:cNvPr id="7" name="TextBox 6"/>
        <cdr:cNvSpPr txBox="1"/>
      </cdr:nvSpPr>
      <cdr:spPr>
        <a:xfrm xmlns:a="http://schemas.openxmlformats.org/drawingml/2006/main" rot="1620000">
          <a:off x="796808" y="2788107"/>
          <a:ext cx="418564" cy="925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en-US" sz="1200" dirty="0"/>
            <a:t>Nine Mile</a:t>
          </a:r>
        </a:p>
      </cdr:txBody>
    </cdr:sp>
  </cdr:relSizeAnchor>
  <cdr:relSizeAnchor xmlns:cdr="http://schemas.openxmlformats.org/drawingml/2006/chartDrawing">
    <cdr:from>
      <cdr:x>0.38407</cdr:x>
      <cdr:y>0.74747</cdr:y>
    </cdr:from>
    <cdr:to>
      <cdr:x>0.44907</cdr:x>
      <cdr:y>0.98839</cdr:y>
    </cdr:to>
    <cdr:sp macro="" textlink="">
      <cdr:nvSpPr>
        <cdr:cNvPr id="8" name="TextBox 7"/>
        <cdr:cNvSpPr txBox="1"/>
      </cdr:nvSpPr>
      <cdr:spPr>
        <a:xfrm xmlns:a="http://schemas.openxmlformats.org/drawingml/2006/main" rot="1620000">
          <a:off x="2473216" y="2870642"/>
          <a:ext cx="418564" cy="9252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en-US" sz="1200" dirty="0"/>
            <a:t>Greene</a:t>
          </a:r>
          <a:r>
            <a:rPr lang="en-US" sz="1200" baseline="0" dirty="0"/>
            <a:t> St</a:t>
          </a:r>
          <a:r>
            <a:rPr lang="en-US" sz="1200" dirty="0"/>
            <a:t>.</a:t>
          </a:r>
        </a:p>
      </cdr:txBody>
    </cdr:sp>
  </cdr:relSizeAnchor>
  <cdr:relSizeAnchor xmlns:cdr="http://schemas.openxmlformats.org/drawingml/2006/chartDrawing">
    <cdr:from>
      <cdr:x>0.31644</cdr:x>
      <cdr:y>0.72536</cdr:y>
    </cdr:from>
    <cdr:to>
      <cdr:x>0.37956</cdr:x>
      <cdr:y>0.99042</cdr:y>
    </cdr:to>
    <cdr:sp macro="" textlink="">
      <cdr:nvSpPr>
        <cdr:cNvPr id="9" name="TextBox 1"/>
        <cdr:cNvSpPr txBox="1"/>
      </cdr:nvSpPr>
      <cdr:spPr>
        <a:xfrm xmlns:a="http://schemas.openxmlformats.org/drawingml/2006/main" rot="1620000">
          <a:off x="2037723" y="2785732"/>
          <a:ext cx="406443" cy="10179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/>
            <a:t>Spokane Gage</a:t>
          </a:r>
          <a:endParaRPr lang="en-US" sz="1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7" cy="469983"/>
          </a:xfrm>
          <a:prstGeom prst="rect">
            <a:avLst/>
          </a:prstGeom>
        </p:spPr>
        <p:txBody>
          <a:bodyPr vert="horz" lIns="92684" tIns="46342" rIns="92684" bIns="463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2" y="0"/>
            <a:ext cx="3037627" cy="469983"/>
          </a:xfrm>
          <a:prstGeom prst="rect">
            <a:avLst/>
          </a:prstGeom>
        </p:spPr>
        <p:txBody>
          <a:bodyPr vert="horz" lIns="92684" tIns="46342" rIns="92684" bIns="46342" rtlCol="0"/>
          <a:lstStyle>
            <a:lvl1pPr algn="r">
              <a:defRPr sz="1200"/>
            </a:lvl1pPr>
          </a:lstStyle>
          <a:p>
            <a:fld id="{36840B02-39DB-4C57-AADB-62F5F8710F99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24816"/>
            <a:ext cx="3037627" cy="469983"/>
          </a:xfrm>
          <a:prstGeom prst="rect">
            <a:avLst/>
          </a:prstGeom>
        </p:spPr>
        <p:txBody>
          <a:bodyPr vert="horz" lIns="92684" tIns="46342" rIns="92684" bIns="463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2" y="8924816"/>
            <a:ext cx="3037627" cy="469983"/>
          </a:xfrm>
          <a:prstGeom prst="rect">
            <a:avLst/>
          </a:prstGeom>
        </p:spPr>
        <p:txBody>
          <a:bodyPr vert="horz" lIns="92684" tIns="46342" rIns="92684" bIns="46342" rtlCol="0" anchor="b"/>
          <a:lstStyle>
            <a:lvl1pPr algn="r">
              <a:defRPr sz="1200"/>
            </a:lvl1pPr>
          </a:lstStyle>
          <a:p>
            <a:fld id="{CF915583-E813-4A21-9D63-D65D0646B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81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9821"/>
          </a:xfrm>
          <a:prstGeom prst="rect">
            <a:avLst/>
          </a:prstGeom>
        </p:spPr>
        <p:txBody>
          <a:bodyPr vert="horz" lIns="93750" tIns="46875" rIns="93750" bIns="4687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9821"/>
          </a:xfrm>
          <a:prstGeom prst="rect">
            <a:avLst/>
          </a:prstGeom>
        </p:spPr>
        <p:txBody>
          <a:bodyPr vert="horz" lIns="93750" tIns="46875" rIns="93750" bIns="46875" rtlCol="0"/>
          <a:lstStyle>
            <a:lvl1pPr algn="r">
              <a:defRPr sz="1200"/>
            </a:lvl1pPr>
          </a:lstStyle>
          <a:p>
            <a:fld id="{66D5E5FC-D2DA-47F0-AFB8-36AAD6CC92E9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704850"/>
            <a:ext cx="4695825" cy="3522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0" tIns="46875" rIns="93750" bIns="4687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63297"/>
            <a:ext cx="5608320" cy="4228386"/>
          </a:xfrm>
          <a:prstGeom prst="rect">
            <a:avLst/>
          </a:prstGeom>
        </p:spPr>
        <p:txBody>
          <a:bodyPr vert="horz" lIns="93750" tIns="46875" rIns="93750" bIns="4687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4961"/>
            <a:ext cx="3037840" cy="469821"/>
          </a:xfrm>
          <a:prstGeom prst="rect">
            <a:avLst/>
          </a:prstGeom>
        </p:spPr>
        <p:txBody>
          <a:bodyPr vert="horz" lIns="93750" tIns="46875" rIns="93750" bIns="4687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924961"/>
            <a:ext cx="3037840" cy="469821"/>
          </a:xfrm>
          <a:prstGeom prst="rect">
            <a:avLst/>
          </a:prstGeom>
        </p:spPr>
        <p:txBody>
          <a:bodyPr vert="horz" lIns="93750" tIns="46875" rIns="93750" bIns="46875" rtlCol="0" anchor="b"/>
          <a:lstStyle>
            <a:lvl1pPr algn="r">
              <a:defRPr sz="1200"/>
            </a:lvl1pPr>
          </a:lstStyle>
          <a:p>
            <a:fld id="{D60DCBAC-3795-4607-9F68-616AED1FAF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54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9105A-825B-4EE4-B9D6-0DE1C402528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51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Consistent</a:t>
            </a:r>
            <a:r>
              <a:rPr lang="en-US" baseline="0" dirty="0" smtClean="0"/>
              <a:t> with SRRTTF objective of “Characterize the sources of toxics in the Spokane River”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CBAC-3795-4607-9F68-616AED1FAF6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49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Solids concentration low and largely inorganic;</a:t>
            </a:r>
            <a:r>
              <a:rPr lang="en-US" baseline="0" dirty="0" smtClean="0"/>
              <a:t> residence time too short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CBAC-3795-4607-9F68-616AED1FAF6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98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we don’t separate</a:t>
            </a:r>
            <a:r>
              <a:rPr lang="en-US" baseline="0" dirty="0" smtClean="0"/>
              <a:t> these terms, returning river flow implies that a large external source is 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CBAC-3795-4607-9F68-616AED1FAF6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35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CBAC-3795-4607-9F68-616AED1FAF6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97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CBAC-3795-4607-9F68-616AED1FAF6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CBAC-3795-4607-9F68-616AED1FAF6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57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CBAC-3795-4607-9F68-616AED1FAF6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52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CBAC-3795-4607-9F68-616AED1FAF6A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52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685800"/>
            <a:ext cx="7162800" cy="1470025"/>
          </a:xfrm>
        </p:spPr>
        <p:txBody>
          <a:bodyPr wrap="square" anchor="t">
            <a:noAutofit/>
          </a:bodyPr>
          <a:lstStyle>
            <a:lvl1pPr algn="l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133600"/>
            <a:ext cx="7162800" cy="1752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28600"/>
            <a:ext cx="2286000" cy="79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29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E093B4-980E-4748-9D96-452188255D71}" type="datetime1">
              <a:rPr lang="en-US" smtClean="0"/>
              <a:t>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840" y="304800"/>
            <a:ext cx="365760" cy="38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65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09360"/>
            <a:ext cx="9144000" cy="54864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0000">
                <a:schemeClr val="accent1"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BCA9BB-304F-4530-88C6-8AB8228E5090}" type="datetime1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715" y="6399389"/>
            <a:ext cx="365760" cy="38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58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09360"/>
            <a:ext cx="9144000" cy="54864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25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F4900D-C7D9-405E-82D4-67EE83C39B9C}" type="datetime1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715" y="6399389"/>
            <a:ext cx="365760" cy="38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73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09360"/>
            <a:ext cx="9144000" cy="548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050E4E-2EFC-429A-99A2-96C9CF3A96C2}" type="datetime1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715" y="6399389"/>
            <a:ext cx="365760" cy="38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4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858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Section Break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56BC2-D98B-40D5-BAEA-09E6F11E9448}" type="datetime1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715" y="6399389"/>
            <a:ext cx="365760" cy="38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91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858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Section Break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0E67B1-43E9-4351-89A6-0DEAA1357A38}" type="datetime1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715" y="6399389"/>
            <a:ext cx="365760" cy="38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00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076364-29D5-4450-A251-6A8CAC65D51F}" type="datetime1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840" y="304800"/>
            <a:ext cx="365760" cy="38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66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chemeClr val="tx2"/>
          </a:solidFill>
        </p:spPr>
        <p:txBody>
          <a:bodyPr anchor="t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solidFill>
            <a:schemeClr val="tx2"/>
          </a:solidFill>
        </p:spPr>
        <p:txBody>
          <a:bodyPr anchor="t" anchorCtr="0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DEB4DD-7D4A-46E6-9B30-DCBFDE81EB89}" type="datetime1">
              <a:rPr lang="en-US" smtClean="0"/>
              <a:t>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65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485636-8054-44FE-8CE6-49011272B002}" type="datetime1">
              <a:rPr lang="en-US" smtClean="0"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840" y="304800"/>
            <a:ext cx="365760" cy="38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17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275862D-E24D-4421-BAFC-8C07D5BE8C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5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51" r:id="rId5"/>
    <p:sldLayoutId id="2147483660" r:id="rId6"/>
    <p:sldLayoutId id="2147483652" r:id="rId7"/>
    <p:sldLayoutId id="2147483653" r:id="rId8"/>
    <p:sldLayoutId id="2147483654" r:id="rId9"/>
    <p:sldLayoutId id="214748365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7162800" cy="2057400"/>
          </a:xfrm>
        </p:spPr>
        <p:txBody>
          <a:bodyPr/>
          <a:lstStyle/>
          <a:p>
            <a:r>
              <a:rPr lang="en-US" dirty="0" smtClean="0"/>
              <a:t>Mass Balance Assessment of 2014 Synoptic Survey Results: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70" y="3048000"/>
            <a:ext cx="9067800" cy="25146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dirty="0" smtClean="0"/>
              <a:t>Dave Dilks </a:t>
            </a:r>
          </a:p>
          <a:p>
            <a:pPr algn="ctr">
              <a:spcBef>
                <a:spcPts val="0"/>
              </a:spcBef>
            </a:pPr>
            <a:r>
              <a:rPr lang="en-US" dirty="0" smtClean="0"/>
              <a:t>Spokane River Regional Toxics Task Force </a:t>
            </a:r>
          </a:p>
          <a:p>
            <a:pPr algn="ctr">
              <a:spcBef>
                <a:spcPts val="0"/>
              </a:spcBef>
            </a:pPr>
            <a:r>
              <a:rPr lang="en-US" dirty="0" smtClean="0"/>
              <a:t>2014 Workshop</a:t>
            </a:r>
          </a:p>
          <a:p>
            <a:pPr algn="ctr">
              <a:spcBef>
                <a:spcPts val="0"/>
              </a:spcBef>
            </a:pPr>
            <a:r>
              <a:rPr lang="en-US" dirty="0" smtClean="0"/>
              <a:t>January 13,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2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Unmonitored Load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71999"/>
          </a:xfrm>
        </p:spPr>
        <p:txBody>
          <a:bodyPr>
            <a:normAutofit/>
          </a:bodyPr>
          <a:lstStyle/>
          <a:p>
            <a:r>
              <a:rPr lang="en-US" dirty="0" smtClean="0"/>
              <a:t>Calculate unmonitored flow and concentration</a:t>
            </a:r>
          </a:p>
          <a:p>
            <a:pPr marL="457200" lvl="1" indent="0">
              <a:buNone/>
            </a:pPr>
            <a:r>
              <a:rPr lang="en-US" dirty="0" smtClean="0"/>
              <a:t>	Q</a:t>
            </a:r>
            <a:r>
              <a:rPr lang="en-US" baseline="-25000" dirty="0" smtClean="0"/>
              <a:t>?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Q</a:t>
            </a:r>
            <a:r>
              <a:rPr lang="en-US" baseline="-25000" dirty="0" err="1"/>
              <a:t>d</a:t>
            </a:r>
            <a:r>
              <a:rPr lang="en-US" baseline="-25000" dirty="0"/>
              <a:t> </a:t>
            </a:r>
            <a:r>
              <a:rPr lang="en-US" dirty="0"/>
              <a:t>– Q</a:t>
            </a:r>
            <a:r>
              <a:rPr lang="en-US" baseline="-25000" dirty="0"/>
              <a:t>u</a:t>
            </a:r>
          </a:p>
          <a:p>
            <a:pPr marL="457200" lvl="1" indent="0">
              <a:buNone/>
            </a:pPr>
            <a:r>
              <a:rPr lang="en-US" dirty="0" smtClean="0"/>
              <a:t>	Q</a:t>
            </a:r>
            <a:r>
              <a:rPr lang="en-US" baseline="-25000" dirty="0" smtClean="0"/>
              <a:t>u</a:t>
            </a:r>
            <a:r>
              <a:rPr lang="en-US" baseline="-6000" dirty="0" smtClean="0"/>
              <a:t>*</a:t>
            </a:r>
            <a:r>
              <a:rPr lang="en-US" dirty="0" smtClean="0"/>
              <a:t>C</a:t>
            </a:r>
            <a:r>
              <a:rPr lang="en-US" baseline="-25000" dirty="0" smtClean="0"/>
              <a:t>u</a:t>
            </a:r>
            <a:r>
              <a:rPr lang="en-US" dirty="0" smtClean="0"/>
              <a:t> + Q</a:t>
            </a:r>
            <a:r>
              <a:rPr lang="en-US" baseline="-25000" dirty="0" smtClean="0"/>
              <a:t>?</a:t>
            </a:r>
            <a:r>
              <a:rPr lang="en-US" baseline="-6000" dirty="0" smtClean="0"/>
              <a:t>*</a:t>
            </a:r>
            <a:r>
              <a:rPr lang="en-US" dirty="0" smtClean="0"/>
              <a:t>C</a:t>
            </a:r>
            <a:r>
              <a:rPr lang="en-US" baseline="-25000" dirty="0" smtClean="0"/>
              <a:t>?</a:t>
            </a:r>
            <a:r>
              <a:rPr lang="en-US" dirty="0" smtClean="0"/>
              <a:t> =</a:t>
            </a:r>
            <a:r>
              <a:rPr lang="en-US" dirty="0"/>
              <a:t>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d</a:t>
            </a:r>
            <a:r>
              <a:rPr lang="en-US" baseline="-6000" dirty="0" smtClean="0"/>
              <a:t>*</a:t>
            </a:r>
            <a:r>
              <a:rPr lang="en-US" dirty="0" smtClean="0"/>
              <a:t>C</a:t>
            </a:r>
            <a:r>
              <a:rPr lang="en-US" baseline="-25000" dirty="0" smtClean="0"/>
              <a:t>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800" dirty="0" smtClean="0"/>
              <a:t>C</a:t>
            </a:r>
            <a:r>
              <a:rPr lang="en-US" sz="2800" baseline="-25000" dirty="0" smtClean="0"/>
              <a:t>?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dirty="0" smtClean="0"/>
              <a:t>[</a:t>
            </a:r>
            <a:r>
              <a:rPr lang="en-US" sz="2800" dirty="0" err="1" smtClean="0"/>
              <a:t>Q</a:t>
            </a:r>
            <a:r>
              <a:rPr lang="en-US" sz="2800" baseline="-25000" dirty="0" err="1" smtClean="0"/>
              <a:t>d</a:t>
            </a:r>
            <a:r>
              <a:rPr lang="en-US" sz="2800" dirty="0" err="1" smtClean="0"/>
              <a:t>C</a:t>
            </a:r>
            <a:r>
              <a:rPr lang="en-US" sz="2800" baseline="-25000" dirty="0" smtClean="0"/>
              <a:t> </a:t>
            </a:r>
            <a:r>
              <a:rPr lang="en-US" sz="2800" dirty="0"/>
              <a:t>– </a:t>
            </a:r>
            <a:r>
              <a:rPr lang="en-US" sz="2800" dirty="0" smtClean="0"/>
              <a:t>Q</a:t>
            </a:r>
            <a:r>
              <a:rPr lang="en-US" sz="2800" baseline="-25000" dirty="0" smtClean="0"/>
              <a:t>u</a:t>
            </a:r>
            <a:r>
              <a:rPr lang="en-US" sz="2800" baseline="-6000" dirty="0" smtClean="0"/>
              <a:t>*</a:t>
            </a:r>
            <a:r>
              <a:rPr lang="en-US" sz="2800" dirty="0" smtClean="0"/>
              <a:t>C</a:t>
            </a:r>
            <a:r>
              <a:rPr lang="en-US" sz="2800" baseline="-25000" dirty="0" smtClean="0"/>
              <a:t>u</a:t>
            </a:r>
            <a:r>
              <a:rPr lang="en-US" sz="2800" dirty="0" smtClean="0"/>
              <a:t>]/Q</a:t>
            </a:r>
            <a:r>
              <a:rPr lang="en-US" sz="2800" baseline="-25000" dirty="0" smtClean="0"/>
              <a:t>?</a:t>
            </a:r>
          </a:p>
          <a:p>
            <a:pPr marL="0" indent="0">
              <a:buNone/>
            </a:pPr>
            <a:endParaRPr lang="en-US" sz="2400" baseline="-25000" dirty="0" smtClean="0"/>
          </a:p>
          <a:p>
            <a:pPr marL="457200" lvl="1" indent="0">
              <a:buNone/>
            </a:pPr>
            <a:r>
              <a:rPr lang="en-US" sz="1050" dirty="0" smtClean="0"/>
              <a:t>  				      </a:t>
            </a:r>
            <a:r>
              <a:rPr lang="en-US" sz="2400" dirty="0" smtClean="0"/>
              <a:t>Q</a:t>
            </a:r>
            <a:r>
              <a:rPr lang="en-US" sz="2400" baseline="-25000" dirty="0" smtClean="0"/>
              <a:t>?</a:t>
            </a:r>
            <a:r>
              <a:rPr lang="en-US" sz="2400" dirty="0" smtClean="0"/>
              <a:t>, C</a:t>
            </a:r>
            <a:r>
              <a:rPr lang="en-US" sz="2400" baseline="-25000" dirty="0" smtClean="0"/>
              <a:t>?</a:t>
            </a:r>
            <a:endParaRPr lang="en-US" sz="2400" dirty="0"/>
          </a:p>
          <a:p>
            <a:pPr lvl="1"/>
            <a:endParaRPr lang="en-US" sz="1400" dirty="0" smtClean="0"/>
          </a:p>
          <a:p>
            <a:pPr marL="457200" lvl="1" indent="0">
              <a:buNone/>
            </a:pPr>
            <a:r>
              <a:rPr lang="en-US" dirty="0" err="1" smtClean="0"/>
              <a:t>Q</a:t>
            </a:r>
            <a:r>
              <a:rPr lang="en-US" baseline="-25000" dirty="0" err="1" smtClean="0"/>
              <a:t>d</a:t>
            </a:r>
            <a:r>
              <a:rPr lang="en-US" dirty="0" smtClean="0"/>
              <a:t>, C</a:t>
            </a:r>
            <a:r>
              <a:rPr lang="en-US" baseline="-25000" dirty="0" smtClean="0"/>
              <a:t>d</a:t>
            </a:r>
            <a:r>
              <a:rPr lang="en-US" dirty="0" smtClean="0"/>
              <a:t>		        River Reach  		Q</a:t>
            </a:r>
            <a:r>
              <a:rPr lang="en-US" baseline="-25000" dirty="0" smtClean="0"/>
              <a:t>u</a:t>
            </a:r>
            <a:r>
              <a:rPr lang="en-US" dirty="0" smtClean="0"/>
              <a:t>, C</a:t>
            </a:r>
            <a:r>
              <a:rPr lang="en-US" baseline="-25000" dirty="0" smtClean="0"/>
              <a:t>u</a:t>
            </a:r>
            <a:endParaRPr lang="en-US" baseline="-25000" dirty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38400" y="4648200"/>
            <a:ext cx="4114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133600" y="5029200"/>
            <a:ext cx="6096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248400" y="5029200"/>
            <a:ext cx="6096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724400" y="4465638"/>
            <a:ext cx="6485" cy="4208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2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dirty="0" smtClean="0"/>
              <a:t>Expand to Consider Point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71999"/>
          </a:xfrm>
        </p:spPr>
        <p:txBody>
          <a:bodyPr>
            <a:normAutofit/>
          </a:bodyPr>
          <a:lstStyle/>
          <a:p>
            <a:r>
              <a:rPr lang="en-US" dirty="0" smtClean="0"/>
              <a:t>Equation can be expanded to consider point sources (and tributaries)</a:t>
            </a:r>
            <a:endParaRPr lang="en-US" dirty="0"/>
          </a:p>
          <a:p>
            <a:pPr lvl="1"/>
            <a:r>
              <a:rPr lang="en-US" dirty="0" smtClean="0"/>
              <a:t>Unmonitored </a:t>
            </a:r>
            <a:r>
              <a:rPr lang="en-US" dirty="0"/>
              <a:t>load = </a:t>
            </a:r>
            <a:r>
              <a:rPr lang="en-US" dirty="0" smtClean="0"/>
              <a:t>				Downstream </a:t>
            </a:r>
            <a:r>
              <a:rPr lang="en-US" dirty="0"/>
              <a:t>load – upstream </a:t>
            </a:r>
            <a:r>
              <a:rPr lang="en-US" dirty="0" smtClean="0"/>
              <a:t>load – point source   								load</a:t>
            </a:r>
            <a:endParaRPr lang="en-US" sz="2400" baseline="-25000" dirty="0" smtClean="0"/>
          </a:p>
          <a:p>
            <a:pPr marL="457200" lvl="1" indent="0">
              <a:buNone/>
            </a:pPr>
            <a:r>
              <a:rPr lang="en-US" sz="1050" dirty="0" smtClean="0"/>
              <a:t>  			    </a:t>
            </a:r>
            <a:r>
              <a:rPr lang="en-US" sz="2400" dirty="0" err="1" smtClean="0"/>
              <a:t>Q</a:t>
            </a:r>
            <a:r>
              <a:rPr lang="en-US" sz="2400" baseline="-25000" dirty="0" err="1" smtClean="0"/>
              <a:t>p</a:t>
            </a:r>
            <a:r>
              <a:rPr lang="en-US" sz="2400" dirty="0" err="1" smtClean="0"/>
              <a:t>,C</a:t>
            </a:r>
            <a:r>
              <a:rPr lang="en-US" sz="2400" baseline="-25000" dirty="0" err="1" smtClean="0"/>
              <a:t>p</a:t>
            </a:r>
            <a:r>
              <a:rPr lang="en-US" sz="2400" baseline="-25000" dirty="0" smtClean="0"/>
              <a:t>        </a:t>
            </a:r>
            <a:r>
              <a:rPr lang="en-US" sz="2400" dirty="0" smtClean="0"/>
              <a:t>Q</a:t>
            </a:r>
            <a:r>
              <a:rPr lang="en-US" sz="2400" baseline="-25000" dirty="0" smtClean="0"/>
              <a:t>?</a:t>
            </a:r>
            <a:r>
              <a:rPr lang="en-US" sz="2400" dirty="0" smtClean="0"/>
              <a:t>,C</a:t>
            </a:r>
            <a:r>
              <a:rPr lang="en-US" sz="2400" baseline="-25000" dirty="0" smtClean="0"/>
              <a:t>?</a:t>
            </a:r>
            <a:endParaRPr lang="en-US" sz="2400" dirty="0"/>
          </a:p>
          <a:p>
            <a:pPr lvl="1"/>
            <a:endParaRPr lang="en-US" sz="1400" dirty="0" smtClean="0"/>
          </a:p>
          <a:p>
            <a:pPr marL="457200" lvl="1" indent="0">
              <a:buNone/>
            </a:pPr>
            <a:r>
              <a:rPr lang="en-US" dirty="0" err="1" smtClean="0"/>
              <a:t>Q</a:t>
            </a:r>
            <a:r>
              <a:rPr lang="en-US" baseline="-25000" dirty="0" err="1" smtClean="0"/>
              <a:t>d</a:t>
            </a:r>
            <a:r>
              <a:rPr lang="en-US" dirty="0" smtClean="0"/>
              <a:t>, C</a:t>
            </a:r>
            <a:r>
              <a:rPr lang="en-US" baseline="-25000" dirty="0" smtClean="0"/>
              <a:t>d</a:t>
            </a:r>
            <a:r>
              <a:rPr lang="en-US" dirty="0" smtClean="0"/>
              <a:t>		        River Reach 		Q</a:t>
            </a:r>
            <a:r>
              <a:rPr lang="en-US" baseline="-25000" dirty="0" smtClean="0"/>
              <a:t>u</a:t>
            </a:r>
            <a:r>
              <a:rPr lang="en-US" dirty="0" smtClean="0"/>
              <a:t>, C</a:t>
            </a:r>
            <a:r>
              <a:rPr lang="en-US" baseline="-25000" dirty="0" smtClean="0"/>
              <a:t>u</a:t>
            </a:r>
            <a:endParaRPr lang="en-US" baseline="-25000" dirty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38400" y="4648200"/>
            <a:ext cx="4114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133600" y="5029200"/>
            <a:ext cx="6096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248400" y="5029200"/>
            <a:ext cx="6096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717915" y="4464996"/>
            <a:ext cx="6485" cy="4880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727315" y="4476345"/>
            <a:ext cx="6485" cy="47665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dirty="0" smtClean="0"/>
              <a:t>Equations with Point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71999"/>
          </a:xfrm>
        </p:spPr>
        <p:txBody>
          <a:bodyPr>
            <a:normAutofit/>
          </a:bodyPr>
          <a:lstStyle/>
          <a:p>
            <a:r>
              <a:rPr lang="en-US" dirty="0" smtClean="0"/>
              <a:t>Calculate unmonitored flow and concentration</a:t>
            </a:r>
          </a:p>
          <a:p>
            <a:pPr marL="457200" lvl="1" indent="0">
              <a:buNone/>
            </a:pPr>
            <a:r>
              <a:rPr lang="en-US" dirty="0" smtClean="0"/>
              <a:t>	Q</a:t>
            </a:r>
            <a:r>
              <a:rPr lang="en-US" baseline="-25000" dirty="0" smtClean="0"/>
              <a:t>?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Q</a:t>
            </a:r>
            <a:r>
              <a:rPr lang="en-US" baseline="-25000" dirty="0" err="1"/>
              <a:t>d</a:t>
            </a:r>
            <a:r>
              <a:rPr lang="en-US" baseline="-25000" dirty="0"/>
              <a:t> </a:t>
            </a:r>
            <a:r>
              <a:rPr lang="en-US" dirty="0"/>
              <a:t>– Q</a:t>
            </a:r>
            <a:r>
              <a:rPr lang="en-US" baseline="-25000" dirty="0"/>
              <a:t>u</a:t>
            </a:r>
            <a:r>
              <a:rPr lang="en-US" dirty="0"/>
              <a:t>– </a:t>
            </a:r>
            <a:r>
              <a:rPr lang="en-US" dirty="0" err="1"/>
              <a:t>Q</a:t>
            </a:r>
            <a:r>
              <a:rPr lang="en-US" baseline="-25000" dirty="0" err="1"/>
              <a:t>p</a:t>
            </a:r>
            <a:endParaRPr lang="en-US" baseline="-25000" dirty="0"/>
          </a:p>
          <a:p>
            <a:pPr marL="457200" lvl="1" indent="0">
              <a:buNone/>
            </a:pPr>
            <a:r>
              <a:rPr lang="en-US" dirty="0" smtClean="0"/>
              <a:t>	Q</a:t>
            </a:r>
            <a:r>
              <a:rPr lang="en-US" baseline="-25000" dirty="0" smtClean="0"/>
              <a:t>u</a:t>
            </a:r>
            <a:r>
              <a:rPr lang="en-US" baseline="-6000" dirty="0" smtClean="0"/>
              <a:t>*</a:t>
            </a:r>
            <a:r>
              <a:rPr lang="en-US" dirty="0" smtClean="0"/>
              <a:t>C</a:t>
            </a:r>
            <a:r>
              <a:rPr lang="en-US" baseline="-25000" dirty="0" smtClean="0"/>
              <a:t>u</a:t>
            </a:r>
            <a:r>
              <a:rPr lang="en-US" dirty="0" smtClean="0"/>
              <a:t> + Q</a:t>
            </a:r>
            <a:r>
              <a:rPr lang="en-US" baseline="-25000" dirty="0" smtClean="0"/>
              <a:t>?</a:t>
            </a:r>
            <a:r>
              <a:rPr lang="en-US" baseline="-6000" dirty="0" smtClean="0"/>
              <a:t>*</a:t>
            </a:r>
            <a:r>
              <a:rPr lang="en-US" dirty="0" smtClean="0"/>
              <a:t>C</a:t>
            </a:r>
            <a:r>
              <a:rPr lang="en-US" baseline="-25000" dirty="0" smtClean="0"/>
              <a:t>?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p</a:t>
            </a:r>
            <a:r>
              <a:rPr lang="en-US" baseline="-6000" dirty="0" smtClean="0"/>
              <a:t>*</a:t>
            </a:r>
            <a:r>
              <a:rPr lang="en-US" dirty="0" err="1" smtClean="0"/>
              <a:t>C</a:t>
            </a:r>
            <a:r>
              <a:rPr lang="en-US" baseline="-25000" dirty="0" err="1" smtClean="0"/>
              <a:t>p</a:t>
            </a:r>
            <a:r>
              <a:rPr lang="en-US" dirty="0" smtClean="0"/>
              <a:t> =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d</a:t>
            </a:r>
            <a:r>
              <a:rPr lang="en-US" baseline="-6000" dirty="0" smtClean="0"/>
              <a:t>*</a:t>
            </a:r>
            <a:r>
              <a:rPr lang="en-US" dirty="0" smtClean="0"/>
              <a:t>C</a:t>
            </a:r>
            <a:r>
              <a:rPr lang="en-US" baseline="-25000" dirty="0" smtClean="0"/>
              <a:t>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800" dirty="0" smtClean="0"/>
              <a:t>C</a:t>
            </a:r>
            <a:r>
              <a:rPr lang="en-US" sz="2800" baseline="-25000" dirty="0" smtClean="0"/>
              <a:t>?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dirty="0" smtClean="0"/>
              <a:t>[</a:t>
            </a:r>
            <a:r>
              <a:rPr lang="en-US" sz="2800" dirty="0" err="1" smtClean="0"/>
              <a:t>Q</a:t>
            </a:r>
            <a:r>
              <a:rPr lang="en-US" sz="2800" baseline="-25000" dirty="0" err="1" smtClean="0"/>
              <a:t>d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d</a:t>
            </a:r>
            <a:r>
              <a:rPr lang="en-US" sz="2800" baseline="-25000" dirty="0" smtClean="0"/>
              <a:t> </a:t>
            </a:r>
            <a:r>
              <a:rPr lang="en-US" sz="2800" dirty="0"/>
              <a:t>– </a:t>
            </a:r>
            <a:r>
              <a:rPr lang="en-US" sz="2800" dirty="0" smtClean="0"/>
              <a:t>Q</a:t>
            </a:r>
            <a:r>
              <a:rPr lang="en-US" sz="2800" baseline="-25000" dirty="0" smtClean="0"/>
              <a:t>u</a:t>
            </a:r>
            <a:r>
              <a:rPr lang="en-US" sz="2800" baseline="-6000" dirty="0" smtClean="0"/>
              <a:t>*</a:t>
            </a:r>
            <a:r>
              <a:rPr lang="en-US" sz="2800" dirty="0" smtClean="0"/>
              <a:t>C</a:t>
            </a:r>
            <a:r>
              <a:rPr lang="en-US" sz="2800" baseline="-25000" dirty="0" smtClean="0"/>
              <a:t>u</a:t>
            </a:r>
            <a:r>
              <a:rPr lang="en-US" sz="2800" dirty="0" smtClean="0"/>
              <a:t>– </a:t>
            </a:r>
            <a:r>
              <a:rPr lang="en-US" sz="2800" dirty="0" err="1" smtClean="0"/>
              <a:t>Q</a:t>
            </a:r>
            <a:r>
              <a:rPr lang="en-US" sz="2800" baseline="-25000" dirty="0" err="1" smtClean="0"/>
              <a:t>p</a:t>
            </a:r>
            <a:r>
              <a:rPr lang="en-US" sz="2800" baseline="-6000" dirty="0" smtClean="0"/>
              <a:t>*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p</a:t>
            </a:r>
            <a:r>
              <a:rPr lang="en-US" sz="2800" dirty="0" smtClean="0"/>
              <a:t>]/Q</a:t>
            </a:r>
            <a:r>
              <a:rPr lang="en-US" sz="2800" baseline="-25000" dirty="0" smtClean="0"/>
              <a:t>?</a:t>
            </a:r>
          </a:p>
          <a:p>
            <a:pPr marL="0" indent="0">
              <a:buNone/>
            </a:pPr>
            <a:endParaRPr lang="en-US" sz="2400" baseline="-25000" dirty="0" smtClean="0"/>
          </a:p>
          <a:p>
            <a:pPr marL="457200" lvl="1" indent="0">
              <a:buNone/>
            </a:pPr>
            <a:r>
              <a:rPr lang="en-US" sz="1050" dirty="0" smtClean="0"/>
              <a:t>  			    </a:t>
            </a:r>
            <a:r>
              <a:rPr lang="en-US" sz="2400" dirty="0" err="1" smtClean="0"/>
              <a:t>Q</a:t>
            </a:r>
            <a:r>
              <a:rPr lang="en-US" sz="2400" baseline="-25000" dirty="0" err="1" smtClean="0"/>
              <a:t>p</a:t>
            </a:r>
            <a:r>
              <a:rPr lang="en-US" sz="2400" dirty="0" err="1" smtClean="0"/>
              <a:t>,C</a:t>
            </a:r>
            <a:r>
              <a:rPr lang="en-US" sz="2400" baseline="-25000" dirty="0" err="1" smtClean="0"/>
              <a:t>p</a:t>
            </a:r>
            <a:r>
              <a:rPr lang="en-US" sz="2400" baseline="-25000" dirty="0" smtClean="0"/>
              <a:t>        </a:t>
            </a:r>
            <a:r>
              <a:rPr lang="en-US" sz="2400" dirty="0" smtClean="0"/>
              <a:t>Q</a:t>
            </a:r>
            <a:r>
              <a:rPr lang="en-US" sz="2400" baseline="-25000" dirty="0" smtClean="0"/>
              <a:t>?</a:t>
            </a:r>
            <a:r>
              <a:rPr lang="en-US" sz="2400" dirty="0" smtClean="0"/>
              <a:t>,C</a:t>
            </a:r>
            <a:r>
              <a:rPr lang="en-US" sz="2400" baseline="-25000" dirty="0" smtClean="0"/>
              <a:t>?</a:t>
            </a:r>
            <a:endParaRPr lang="en-US" sz="2400" dirty="0"/>
          </a:p>
          <a:p>
            <a:pPr lvl="1"/>
            <a:endParaRPr lang="en-US" sz="1400" dirty="0" smtClean="0"/>
          </a:p>
          <a:p>
            <a:pPr marL="457200" lvl="1" indent="0">
              <a:buNone/>
            </a:pPr>
            <a:r>
              <a:rPr lang="en-US" dirty="0" err="1" smtClean="0"/>
              <a:t>Q</a:t>
            </a:r>
            <a:r>
              <a:rPr lang="en-US" baseline="-25000" dirty="0" err="1" smtClean="0"/>
              <a:t>d</a:t>
            </a:r>
            <a:r>
              <a:rPr lang="en-US" dirty="0" smtClean="0"/>
              <a:t>, C</a:t>
            </a:r>
            <a:r>
              <a:rPr lang="en-US" baseline="-25000" dirty="0" smtClean="0"/>
              <a:t>d</a:t>
            </a:r>
            <a:r>
              <a:rPr lang="en-US" dirty="0" smtClean="0"/>
              <a:t>		        River Reach   		Q</a:t>
            </a:r>
            <a:r>
              <a:rPr lang="en-US" baseline="-25000" dirty="0" smtClean="0"/>
              <a:t>u</a:t>
            </a:r>
            <a:r>
              <a:rPr lang="en-US" dirty="0" smtClean="0"/>
              <a:t>, C</a:t>
            </a:r>
            <a:r>
              <a:rPr lang="en-US" baseline="-25000" dirty="0" smtClean="0"/>
              <a:t>u</a:t>
            </a:r>
            <a:endParaRPr lang="en-US" baseline="-25000" dirty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38400" y="4648200"/>
            <a:ext cx="4114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133600" y="5029200"/>
            <a:ext cx="6096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248400" y="5029200"/>
            <a:ext cx="6096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717915" y="4464996"/>
            <a:ext cx="6485" cy="4880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727315" y="4476345"/>
            <a:ext cx="6485" cy="47665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1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Groundwater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Spokane River flows into and out of its adjacent groundwater aquifer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This requires some adjustments to the mass balance calculations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17" y="3048000"/>
            <a:ext cx="8791966" cy="136369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9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dirty="0" smtClean="0"/>
              <a:t>Losing Reaches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71999"/>
          </a:xfrm>
        </p:spPr>
        <p:txBody>
          <a:bodyPr>
            <a:normAutofit/>
          </a:bodyPr>
          <a:lstStyle/>
          <a:p>
            <a:r>
              <a:rPr lang="en-US" dirty="0" smtClean="0"/>
              <a:t>Can estimate incremental loads in losing reaches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	Q</a:t>
            </a:r>
            <a:r>
              <a:rPr lang="en-US" baseline="-25000" dirty="0" smtClean="0"/>
              <a:t>u</a:t>
            </a:r>
            <a:r>
              <a:rPr lang="en-US" baseline="-6000" dirty="0" smtClean="0"/>
              <a:t>*</a:t>
            </a:r>
            <a:r>
              <a:rPr lang="en-US" dirty="0" smtClean="0"/>
              <a:t>C</a:t>
            </a:r>
            <a:r>
              <a:rPr lang="en-US" baseline="-25000" dirty="0" smtClean="0"/>
              <a:t>u</a:t>
            </a:r>
            <a:r>
              <a:rPr lang="en-US" dirty="0" smtClean="0"/>
              <a:t> + W</a:t>
            </a:r>
            <a:r>
              <a:rPr lang="en-US" baseline="-25000" dirty="0" smtClean="0"/>
              <a:t>?</a:t>
            </a:r>
            <a:r>
              <a:rPr lang="en-US" dirty="0" smtClean="0"/>
              <a:t> -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l</a:t>
            </a:r>
            <a:r>
              <a:rPr lang="en-US" baseline="-6000" dirty="0" smtClean="0"/>
              <a:t>*</a:t>
            </a:r>
            <a:r>
              <a:rPr lang="en-US" dirty="0" smtClean="0"/>
              <a:t>C</a:t>
            </a:r>
            <a:r>
              <a:rPr lang="en-US" baseline="-25000" dirty="0" smtClean="0"/>
              <a:t>l</a:t>
            </a:r>
            <a:r>
              <a:rPr lang="en-US" dirty="0" smtClean="0"/>
              <a:t> =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d</a:t>
            </a:r>
            <a:r>
              <a:rPr lang="en-US" baseline="-6000" dirty="0" smtClean="0"/>
              <a:t>*</a:t>
            </a:r>
            <a:r>
              <a:rPr lang="en-US" dirty="0" smtClean="0"/>
              <a:t>C</a:t>
            </a:r>
            <a:r>
              <a:rPr lang="en-US" baseline="-25000" dirty="0" smtClean="0"/>
              <a:t>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800" dirty="0" smtClean="0"/>
              <a:t>W</a:t>
            </a:r>
            <a:r>
              <a:rPr lang="en-US" sz="2800" baseline="-25000" dirty="0" smtClean="0"/>
              <a:t>?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dirty="0" smtClean="0"/>
              <a:t>[</a:t>
            </a:r>
            <a:r>
              <a:rPr lang="en-US" sz="2800" dirty="0" err="1" smtClean="0"/>
              <a:t>Q</a:t>
            </a:r>
            <a:r>
              <a:rPr lang="en-US" sz="2800" baseline="-25000" dirty="0" err="1" smtClean="0"/>
              <a:t>d</a:t>
            </a:r>
            <a:r>
              <a:rPr lang="en-US" sz="2800" baseline="-6000" dirty="0"/>
              <a:t>*</a:t>
            </a:r>
            <a:r>
              <a:rPr lang="en-US" sz="2800" dirty="0" smtClean="0"/>
              <a:t>C</a:t>
            </a:r>
            <a:r>
              <a:rPr lang="en-US" sz="2800" baseline="-25000" dirty="0" smtClean="0"/>
              <a:t>d </a:t>
            </a:r>
            <a:r>
              <a:rPr lang="en-US" sz="2800" dirty="0"/>
              <a:t>– </a:t>
            </a:r>
            <a:r>
              <a:rPr lang="en-US" sz="2800" dirty="0" smtClean="0"/>
              <a:t>Q</a:t>
            </a:r>
            <a:r>
              <a:rPr lang="en-US" sz="2800" baseline="-25000" dirty="0" smtClean="0"/>
              <a:t>u</a:t>
            </a:r>
            <a:r>
              <a:rPr lang="en-US" sz="2800" baseline="-6000" dirty="0" smtClean="0"/>
              <a:t>*</a:t>
            </a:r>
            <a:r>
              <a:rPr lang="en-US" sz="2800" dirty="0" smtClean="0"/>
              <a:t>C</a:t>
            </a:r>
            <a:r>
              <a:rPr lang="en-US" sz="2800" baseline="-25000" dirty="0" smtClean="0"/>
              <a:t>u</a:t>
            </a:r>
            <a:r>
              <a:rPr lang="en-US" sz="2800" dirty="0" smtClean="0"/>
              <a:t>+ </a:t>
            </a:r>
            <a:r>
              <a:rPr lang="en-US" sz="2800" dirty="0" err="1" smtClean="0"/>
              <a:t>Q</a:t>
            </a:r>
            <a:r>
              <a:rPr lang="en-US" sz="2800" baseline="-25000" dirty="0" err="1" smtClean="0"/>
              <a:t>l</a:t>
            </a:r>
            <a:r>
              <a:rPr lang="en-US" sz="2800" baseline="-6000" dirty="0" smtClean="0"/>
              <a:t>*</a:t>
            </a:r>
            <a:r>
              <a:rPr lang="en-US" sz="2800" dirty="0" smtClean="0"/>
              <a:t>C</a:t>
            </a:r>
            <a:r>
              <a:rPr lang="en-US" sz="2800" baseline="-25000" dirty="0" smtClean="0"/>
              <a:t>l</a:t>
            </a:r>
            <a:r>
              <a:rPr lang="en-US" sz="2800" dirty="0" smtClean="0"/>
              <a:t>]</a:t>
            </a:r>
          </a:p>
          <a:p>
            <a:pPr marL="0" indent="0">
              <a:buNone/>
            </a:pPr>
            <a:endParaRPr lang="en-US" sz="1000" baseline="-25000" dirty="0" smtClean="0"/>
          </a:p>
          <a:p>
            <a:pPr marL="0" indent="0">
              <a:buNone/>
            </a:pPr>
            <a:endParaRPr lang="en-US" sz="1400" baseline="-25000" dirty="0" smtClean="0"/>
          </a:p>
          <a:p>
            <a:pPr marL="457200" lvl="1" indent="0">
              <a:buNone/>
            </a:pPr>
            <a:r>
              <a:rPr lang="en-US" sz="1050" dirty="0" smtClean="0"/>
              <a:t>  	</a:t>
            </a:r>
            <a:r>
              <a:rPr lang="en-US" sz="1050" dirty="0"/>
              <a:t> </a:t>
            </a:r>
            <a:r>
              <a:rPr lang="en-US" sz="1050" dirty="0" smtClean="0"/>
              <a:t>                                              </a:t>
            </a:r>
            <a:r>
              <a:rPr lang="en-US" sz="2400" dirty="0" err="1" smtClean="0"/>
              <a:t>Q</a:t>
            </a:r>
            <a:r>
              <a:rPr lang="en-US" sz="2400" baseline="-25000" dirty="0" err="1" smtClean="0"/>
              <a:t>l</a:t>
            </a:r>
            <a:r>
              <a:rPr lang="en-US" sz="2400" dirty="0" err="1" smtClean="0"/>
              <a:t>,C</a:t>
            </a:r>
            <a:r>
              <a:rPr lang="en-US" sz="2400" baseline="-25000" dirty="0" err="1" smtClean="0"/>
              <a:t>l</a:t>
            </a:r>
            <a:r>
              <a:rPr lang="en-US" sz="2400" baseline="-25000" dirty="0" smtClean="0"/>
              <a:t>                        </a:t>
            </a:r>
            <a:r>
              <a:rPr lang="en-US" sz="2400" dirty="0" smtClean="0"/>
              <a:t>W</a:t>
            </a:r>
            <a:r>
              <a:rPr lang="en-US" sz="2400" baseline="-25000" dirty="0" smtClean="0"/>
              <a:t>?</a:t>
            </a:r>
            <a:endParaRPr lang="en-US" sz="2400" baseline="-25000" dirty="0"/>
          </a:p>
          <a:p>
            <a:pPr lvl="1"/>
            <a:endParaRPr lang="en-US" sz="1400" dirty="0" smtClean="0"/>
          </a:p>
          <a:p>
            <a:pPr marL="457200" lvl="1" indent="0">
              <a:buNone/>
            </a:pPr>
            <a:r>
              <a:rPr lang="en-US" dirty="0" err="1" smtClean="0"/>
              <a:t>Q</a:t>
            </a:r>
            <a:r>
              <a:rPr lang="en-US" baseline="-25000" dirty="0" err="1" smtClean="0"/>
              <a:t>d</a:t>
            </a:r>
            <a:r>
              <a:rPr lang="en-US" dirty="0" smtClean="0"/>
              <a:t>, C</a:t>
            </a:r>
            <a:r>
              <a:rPr lang="en-US" baseline="-25000" dirty="0" smtClean="0"/>
              <a:t>d</a:t>
            </a:r>
            <a:r>
              <a:rPr lang="en-US" dirty="0" smtClean="0"/>
              <a:t>		        River Reach  		Q</a:t>
            </a:r>
            <a:r>
              <a:rPr lang="en-US" baseline="-25000" dirty="0" smtClean="0"/>
              <a:t>u</a:t>
            </a:r>
            <a:r>
              <a:rPr lang="en-US" dirty="0" smtClean="0"/>
              <a:t>, C</a:t>
            </a:r>
            <a:r>
              <a:rPr lang="en-US" baseline="-25000" dirty="0" smtClean="0"/>
              <a:t>u</a:t>
            </a:r>
            <a:endParaRPr lang="en-US" baseline="-25000" dirty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38400" y="4648200"/>
            <a:ext cx="4114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133600" y="5029200"/>
            <a:ext cx="6096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248400" y="5029200"/>
            <a:ext cx="6096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717915" y="4464996"/>
            <a:ext cx="6485" cy="47665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120959" y="4495800"/>
            <a:ext cx="304799" cy="3048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3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dirty="0" smtClean="0"/>
              <a:t>Re-Gaining Reaches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71999"/>
          </a:xfrm>
        </p:spPr>
        <p:txBody>
          <a:bodyPr>
            <a:normAutofit/>
          </a:bodyPr>
          <a:lstStyle/>
          <a:p>
            <a:r>
              <a:rPr lang="en-US" dirty="0" smtClean="0"/>
              <a:t>Can separate out unknown load from return of load from upstream losing reaches</a:t>
            </a:r>
          </a:p>
          <a:p>
            <a:pPr marL="457200" lvl="1" indent="0">
              <a:buNone/>
            </a:pPr>
            <a:r>
              <a:rPr lang="en-US" dirty="0" smtClean="0"/>
              <a:t>	Q</a:t>
            </a:r>
            <a:r>
              <a:rPr lang="en-US" baseline="-25000" dirty="0" smtClean="0"/>
              <a:t>u</a:t>
            </a:r>
            <a:r>
              <a:rPr lang="en-US" baseline="-6000" dirty="0" smtClean="0"/>
              <a:t>*</a:t>
            </a:r>
            <a:r>
              <a:rPr lang="en-US" dirty="0" smtClean="0"/>
              <a:t>C</a:t>
            </a:r>
            <a:r>
              <a:rPr lang="en-US" baseline="-25000" dirty="0" smtClean="0"/>
              <a:t>u</a:t>
            </a:r>
            <a:r>
              <a:rPr lang="en-US" dirty="0" smtClean="0"/>
              <a:t> + W</a:t>
            </a:r>
            <a:r>
              <a:rPr lang="en-US" baseline="-25000" dirty="0" smtClean="0"/>
              <a:t>?</a:t>
            </a:r>
            <a:r>
              <a:rPr lang="en-US" dirty="0" smtClean="0"/>
              <a:t> +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l</a:t>
            </a:r>
            <a:r>
              <a:rPr lang="en-US" baseline="-6000" dirty="0" smtClean="0"/>
              <a:t>*</a:t>
            </a:r>
            <a:r>
              <a:rPr lang="en-US" dirty="0" smtClean="0"/>
              <a:t>C</a:t>
            </a:r>
            <a:r>
              <a:rPr lang="en-US" baseline="-25000" dirty="0" smtClean="0"/>
              <a:t>l</a:t>
            </a:r>
            <a:r>
              <a:rPr lang="en-US" dirty="0" smtClean="0"/>
              <a:t> =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d</a:t>
            </a:r>
            <a:r>
              <a:rPr lang="en-US" baseline="-6000" dirty="0" smtClean="0"/>
              <a:t>*</a:t>
            </a:r>
            <a:r>
              <a:rPr lang="en-US" dirty="0" smtClean="0"/>
              <a:t>C</a:t>
            </a:r>
            <a:r>
              <a:rPr lang="en-US" baseline="-25000" dirty="0" smtClean="0"/>
              <a:t>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800" dirty="0" smtClean="0"/>
              <a:t>W</a:t>
            </a:r>
            <a:r>
              <a:rPr lang="en-US" sz="2800" baseline="-25000" dirty="0" smtClean="0"/>
              <a:t>?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dirty="0" smtClean="0"/>
              <a:t>[</a:t>
            </a:r>
            <a:r>
              <a:rPr lang="en-US" sz="2800" dirty="0" err="1" smtClean="0"/>
              <a:t>Q</a:t>
            </a:r>
            <a:r>
              <a:rPr lang="en-US" sz="2800" baseline="-25000" dirty="0" err="1" smtClean="0"/>
              <a:t>d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d</a:t>
            </a:r>
            <a:r>
              <a:rPr lang="en-US" sz="2800" baseline="-25000" dirty="0" smtClean="0"/>
              <a:t> </a:t>
            </a:r>
            <a:r>
              <a:rPr lang="en-US" sz="2800" dirty="0"/>
              <a:t>– </a:t>
            </a:r>
            <a:r>
              <a:rPr lang="en-US" sz="2800" dirty="0" smtClean="0"/>
              <a:t>Q</a:t>
            </a:r>
            <a:r>
              <a:rPr lang="en-US" sz="2800" baseline="-25000" dirty="0" smtClean="0"/>
              <a:t>u</a:t>
            </a:r>
            <a:r>
              <a:rPr lang="en-US" sz="2800" baseline="-6000" dirty="0" smtClean="0"/>
              <a:t>*</a:t>
            </a:r>
            <a:r>
              <a:rPr lang="en-US" sz="2800" dirty="0" smtClean="0"/>
              <a:t>C</a:t>
            </a:r>
            <a:r>
              <a:rPr lang="en-US" sz="2800" baseline="-25000" dirty="0" smtClean="0"/>
              <a:t>u</a:t>
            </a:r>
            <a:r>
              <a:rPr lang="en-US" sz="2800" dirty="0" smtClean="0"/>
              <a:t>- </a:t>
            </a:r>
            <a:r>
              <a:rPr lang="en-US" sz="2800" dirty="0" err="1" smtClean="0"/>
              <a:t>Q</a:t>
            </a:r>
            <a:r>
              <a:rPr lang="en-US" sz="2800" baseline="-25000" dirty="0" err="1" smtClean="0"/>
              <a:t>l</a:t>
            </a:r>
            <a:r>
              <a:rPr lang="en-US" sz="2800" baseline="-6000" dirty="0" smtClean="0"/>
              <a:t>*</a:t>
            </a:r>
            <a:r>
              <a:rPr lang="en-US" sz="2800" dirty="0" smtClean="0"/>
              <a:t>C</a:t>
            </a:r>
            <a:r>
              <a:rPr lang="en-US" sz="2800" baseline="-25000" dirty="0" smtClean="0"/>
              <a:t>l</a:t>
            </a:r>
            <a:r>
              <a:rPr lang="en-US" sz="2800" dirty="0" smtClean="0"/>
              <a:t>]</a:t>
            </a:r>
          </a:p>
          <a:p>
            <a:pPr marL="0" indent="0">
              <a:buNone/>
            </a:pPr>
            <a:endParaRPr lang="en-US" sz="1000" baseline="-25000" dirty="0" smtClean="0"/>
          </a:p>
          <a:p>
            <a:pPr marL="0" indent="0">
              <a:buNone/>
            </a:pPr>
            <a:endParaRPr lang="en-US" sz="1200" baseline="-25000" dirty="0" smtClean="0"/>
          </a:p>
          <a:p>
            <a:pPr marL="457200" lvl="1" indent="0">
              <a:buNone/>
            </a:pPr>
            <a:r>
              <a:rPr lang="en-US" sz="1050" dirty="0" smtClean="0"/>
              <a:t>  	</a:t>
            </a:r>
            <a:r>
              <a:rPr lang="en-US" sz="1050" dirty="0"/>
              <a:t> </a:t>
            </a:r>
            <a:r>
              <a:rPr lang="en-US" sz="1050" dirty="0" smtClean="0"/>
              <a:t>			          </a:t>
            </a:r>
            <a:r>
              <a:rPr lang="en-US" sz="2400" dirty="0" smtClean="0"/>
              <a:t>W</a:t>
            </a:r>
            <a:r>
              <a:rPr lang="en-US" sz="2400" baseline="-25000" dirty="0" smtClean="0"/>
              <a:t>?</a:t>
            </a:r>
            <a:r>
              <a:rPr lang="en-US" sz="2400" dirty="0"/>
              <a:t> </a:t>
            </a:r>
            <a:r>
              <a:rPr lang="en-US" sz="2400" dirty="0" smtClean="0"/>
              <a:t>                     </a:t>
            </a:r>
            <a:r>
              <a:rPr lang="en-US" sz="2400" dirty="0" err="1" smtClean="0"/>
              <a:t>Q</a:t>
            </a:r>
            <a:r>
              <a:rPr lang="en-US" sz="2400" baseline="-25000" dirty="0" err="1" smtClean="0"/>
              <a:t>l</a:t>
            </a:r>
            <a:r>
              <a:rPr lang="en-US" sz="2400" dirty="0" err="1" smtClean="0"/>
              <a:t>,C</a:t>
            </a:r>
            <a:r>
              <a:rPr lang="en-US" sz="2400" baseline="-25000" dirty="0" err="1" smtClean="0"/>
              <a:t>l</a:t>
            </a:r>
            <a:endParaRPr lang="en-US" sz="2400" baseline="-25000" dirty="0"/>
          </a:p>
          <a:p>
            <a:pPr lvl="1"/>
            <a:endParaRPr lang="en-US" sz="1400" dirty="0" smtClean="0"/>
          </a:p>
          <a:p>
            <a:pPr marL="457200" lvl="1" indent="0">
              <a:buNone/>
            </a:pPr>
            <a:r>
              <a:rPr lang="en-US" dirty="0" err="1" smtClean="0"/>
              <a:t>Q</a:t>
            </a:r>
            <a:r>
              <a:rPr lang="en-US" baseline="-25000" dirty="0" err="1" smtClean="0"/>
              <a:t>d</a:t>
            </a:r>
            <a:r>
              <a:rPr lang="en-US" dirty="0" smtClean="0"/>
              <a:t>, C</a:t>
            </a:r>
            <a:r>
              <a:rPr lang="en-US" baseline="-25000" dirty="0" smtClean="0"/>
              <a:t>d</a:t>
            </a:r>
            <a:r>
              <a:rPr lang="en-US" dirty="0" smtClean="0"/>
              <a:t>		        River Reach   		Q</a:t>
            </a:r>
            <a:r>
              <a:rPr lang="en-US" baseline="-25000" dirty="0" smtClean="0"/>
              <a:t>u</a:t>
            </a:r>
            <a:r>
              <a:rPr lang="en-US" dirty="0" smtClean="0"/>
              <a:t>, C</a:t>
            </a:r>
            <a:r>
              <a:rPr lang="en-US" baseline="-25000" dirty="0" smtClean="0"/>
              <a:t>u</a:t>
            </a:r>
            <a:endParaRPr lang="en-US" baseline="-250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38400" y="4648200"/>
            <a:ext cx="4114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133600" y="5029200"/>
            <a:ext cx="6096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248400" y="5029200"/>
            <a:ext cx="6096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717915" y="4464996"/>
            <a:ext cx="6485" cy="47665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705600" y="4495800"/>
            <a:ext cx="304799" cy="3048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943600" y="4426086"/>
            <a:ext cx="380999" cy="2918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1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Balance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Compile data</a:t>
            </a:r>
          </a:p>
          <a:p>
            <a:r>
              <a:rPr lang="en-US" dirty="0" smtClean="0"/>
              <a:t>Define concentrations expected from known loads</a:t>
            </a:r>
          </a:p>
          <a:p>
            <a:r>
              <a:rPr lang="en-US" dirty="0" smtClean="0"/>
              <a:t>Assess presence unknown </a:t>
            </a:r>
            <a:r>
              <a:rPr lang="en-US" dirty="0"/>
              <a:t>loads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7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Balance Data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River flows</a:t>
            </a:r>
          </a:p>
          <a:p>
            <a:pPr lvl="1"/>
            <a:r>
              <a:rPr lang="en-US" dirty="0" smtClean="0"/>
              <a:t>USGS gages</a:t>
            </a:r>
          </a:p>
          <a:p>
            <a:pPr lvl="1"/>
            <a:r>
              <a:rPr lang="en-US" dirty="0" smtClean="0"/>
              <a:t>Gravity</a:t>
            </a:r>
          </a:p>
          <a:p>
            <a:r>
              <a:rPr lang="en-US" dirty="0" smtClean="0"/>
              <a:t>Discharge </a:t>
            </a:r>
            <a:r>
              <a:rPr lang="en-US" dirty="0"/>
              <a:t>flows</a:t>
            </a:r>
          </a:p>
          <a:p>
            <a:pPr lvl="1"/>
            <a:r>
              <a:rPr lang="en-US" dirty="0" smtClean="0"/>
              <a:t>Provided by dischargers</a:t>
            </a:r>
            <a:endParaRPr lang="en-US" dirty="0"/>
          </a:p>
          <a:p>
            <a:r>
              <a:rPr lang="en-US" dirty="0" smtClean="0"/>
              <a:t>PCB concentrations</a:t>
            </a:r>
          </a:p>
          <a:p>
            <a:pPr lvl="1"/>
            <a:r>
              <a:rPr lang="en-US" dirty="0" smtClean="0"/>
              <a:t>Synoptic survey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2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 Flows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3740001"/>
              </p:ext>
            </p:extLst>
          </p:nvPr>
        </p:nvGraphicFramePr>
        <p:xfrm>
          <a:off x="990600" y="1905000"/>
          <a:ext cx="7391400" cy="3491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914400"/>
                <a:gridCol w="838200"/>
                <a:gridCol w="838200"/>
                <a:gridCol w="914400"/>
                <a:gridCol w="838200"/>
                <a:gridCol w="838200"/>
                <a:gridCol w="762000"/>
              </a:tblGrid>
              <a:tr h="433458">
                <a:tc gridSpan="8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Flow (</a:t>
                      </a:r>
                      <a:r>
                        <a:rPr lang="en-US" sz="2400" dirty="0" err="1" smtClean="0"/>
                        <a:t>cfs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34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8/12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8/14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8/16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8/18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8/20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8/22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8/24</a:t>
                      </a:r>
                      <a:endParaRPr lang="en-US" dirty="0"/>
                    </a:p>
                  </a:txBody>
                  <a:tcPr/>
                </a:tc>
              </a:tr>
              <a:tr h="433458">
                <a:tc>
                  <a:txBody>
                    <a:bodyPr/>
                    <a:lstStyle/>
                    <a:p>
                      <a:r>
                        <a:rPr lang="en-US" dirty="0" smtClean="0"/>
                        <a:t>Post</a:t>
                      </a:r>
                      <a:r>
                        <a:rPr lang="en-US" baseline="0" dirty="0" smtClean="0"/>
                        <a:t> Falls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733</a:t>
                      </a:r>
                      <a:endParaRPr lang="en-US" dirty="0"/>
                    </a:p>
                  </a:txBody>
                  <a:tcPr/>
                </a:tc>
              </a:tr>
              <a:tr h="433458">
                <a:tc>
                  <a:txBody>
                    <a:bodyPr/>
                    <a:lstStyle/>
                    <a:p>
                      <a:r>
                        <a:rPr lang="en-US" dirty="0" smtClean="0"/>
                        <a:t>Barker Rd.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323</a:t>
                      </a:r>
                      <a:endParaRPr lang="en-US" dirty="0"/>
                    </a:p>
                  </a:txBody>
                  <a:tcPr/>
                </a:tc>
              </a:tr>
              <a:tr h="433458">
                <a:tc>
                  <a:txBody>
                    <a:bodyPr/>
                    <a:lstStyle/>
                    <a:p>
                      <a:r>
                        <a:rPr lang="en-US" dirty="0" smtClean="0"/>
                        <a:t>Trent Ave.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948</a:t>
                      </a:r>
                      <a:endParaRPr lang="en-US" dirty="0"/>
                    </a:p>
                  </a:txBody>
                  <a:tcPr/>
                </a:tc>
              </a:tr>
              <a:tr h="433458">
                <a:tc>
                  <a:txBody>
                    <a:bodyPr/>
                    <a:lstStyle/>
                    <a:p>
                      <a:r>
                        <a:rPr lang="en-US" dirty="0" smtClean="0"/>
                        <a:t>Spokane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1140</a:t>
                      </a:r>
                      <a:endParaRPr lang="en-US" dirty="0"/>
                    </a:p>
                  </a:txBody>
                  <a:tcPr/>
                </a:tc>
              </a:tr>
              <a:tr h="433458">
                <a:tc>
                  <a:txBody>
                    <a:bodyPr/>
                    <a:lstStyle/>
                    <a:p>
                      <a:r>
                        <a:rPr lang="en-US" dirty="0" smtClean="0"/>
                        <a:t>Hangman</a:t>
                      </a:r>
                      <a:r>
                        <a:rPr lang="en-US" baseline="0" dirty="0" smtClean="0"/>
                        <a:t> Ck.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</a:tr>
              <a:tr h="433458">
                <a:tc>
                  <a:txBody>
                    <a:bodyPr/>
                    <a:lstStyle/>
                    <a:p>
                      <a:r>
                        <a:rPr lang="en-US" dirty="0" smtClean="0"/>
                        <a:t>Nine Mile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1120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7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Discharge Flows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6902205"/>
              </p:ext>
            </p:extLst>
          </p:nvPr>
        </p:nvGraphicFramePr>
        <p:xfrm>
          <a:off x="1981200" y="1600200"/>
          <a:ext cx="4876800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914400"/>
                <a:gridCol w="838200"/>
                <a:gridCol w="990600"/>
              </a:tblGrid>
              <a:tr h="433458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Discharge (</a:t>
                      </a:r>
                      <a:r>
                        <a:rPr lang="en-US" sz="2400" dirty="0" err="1" smtClean="0"/>
                        <a:t>cfs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8/13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8/19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8/24</a:t>
                      </a:r>
                      <a:endParaRPr 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Coeur d’Alene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5.4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HARSB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Post Falls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Liberty</a:t>
                      </a:r>
                      <a:r>
                        <a:rPr lang="en-US" baseline="0" dirty="0" smtClean="0"/>
                        <a:t> Lake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Kaiser Aluminum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13. 8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Inland Empire Paper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11.0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Spokane County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11.6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City of Spokane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9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4693920"/>
          </a:xfrm>
        </p:spPr>
        <p:txBody>
          <a:bodyPr>
            <a:normAutofit/>
          </a:bodyPr>
          <a:lstStyle/>
          <a:p>
            <a:r>
              <a:rPr lang="en-US" dirty="0" smtClean="0"/>
              <a:t>Synoptic survey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Mass balance assessment</a:t>
            </a:r>
          </a:p>
          <a:p>
            <a:pPr lvl="1"/>
            <a:r>
              <a:rPr lang="en-US" dirty="0" smtClean="0"/>
              <a:t>Approach and findings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Uncertainty analysis</a:t>
            </a:r>
          </a:p>
          <a:p>
            <a:pPr lvl="1"/>
            <a:r>
              <a:rPr lang="en-US" dirty="0" smtClean="0"/>
              <a:t>Approach and findings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6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Discharge PCB Concentrations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7542036"/>
              </p:ext>
            </p:extLst>
          </p:nvPr>
        </p:nvGraphicFramePr>
        <p:xfrm>
          <a:off x="1371600" y="1905000"/>
          <a:ext cx="5714999" cy="31745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752600"/>
                <a:gridCol w="1066800"/>
                <a:gridCol w="838200"/>
                <a:gridCol w="1066800"/>
                <a:gridCol w="990599"/>
              </a:tblGrid>
              <a:tr h="361708">
                <a:tc gridSpan="5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 PCB (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pg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/L)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5" marR="5735" marT="573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</a:tr>
              <a:tr h="361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8/13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8/19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8/21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Composite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</a:tr>
              <a:tr h="40029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City of Spokane</a:t>
                      </a:r>
                      <a:endParaRPr lang="en-US" sz="1600" dirty="0"/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771/955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23404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1177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</a:t>
                      </a:r>
                    </a:p>
                  </a:txBody>
                  <a:tcPr marL="5735" marR="5735" marT="5735" marB="0" anchor="b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Spokane County</a:t>
                      </a:r>
                      <a:endParaRPr lang="en-US" sz="1600" dirty="0"/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490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330/290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333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5735" marR="5735" marT="5735" marB="0" anchor="b"/>
                </a:tc>
              </a:tr>
              <a:tr h="34724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Inland Empire Paper</a:t>
                      </a:r>
                      <a:endParaRPr lang="en-US" sz="1600" dirty="0"/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3627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2957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2636/2629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2766</a:t>
                      </a:r>
                    </a:p>
                  </a:txBody>
                  <a:tcPr marL="5735" marR="5735" marT="5735" marB="0" anchor="b"/>
                </a:tc>
              </a:tr>
              <a:tr h="34724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Kaiser Aluminum</a:t>
                      </a:r>
                      <a:endParaRPr lang="en-US" sz="1600" dirty="0"/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3276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4012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4625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2514</a:t>
                      </a:r>
                    </a:p>
                  </a:txBody>
                  <a:tcPr marL="5735" marR="5735" marT="5735" marB="0" anchor="b"/>
                </a:tc>
              </a:tr>
              <a:tr h="347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Liberty Lake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193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5735" marR="5735" marT="5735" marB="0" anchor="b"/>
                </a:tc>
              </a:tr>
              <a:tr h="34724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Post Falls</a:t>
                      </a:r>
                      <a:endParaRPr lang="en-US" sz="1600" dirty="0"/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r>
                        <a:rPr lang="en-US" sz="1600" u="none" strike="noStrike" dirty="0" smtClean="0">
                          <a:effectLst/>
                        </a:rPr>
                        <a:t>200</a:t>
                      </a: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176</a:t>
                      </a:r>
                    </a:p>
                  </a:txBody>
                  <a:tcPr marL="5735" marR="5735" marT="5735" marB="0" anchor="b"/>
                </a:tc>
              </a:tr>
              <a:tr h="34724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Coeur d’Alene</a:t>
                      </a:r>
                      <a:endParaRPr lang="en-US" sz="1600" dirty="0"/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1227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534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531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</a:t>
                      </a:r>
                    </a:p>
                  </a:txBody>
                  <a:tcPr marL="5735" marR="5735" marT="5735" marB="0" anchor="b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3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 PCB Concentrations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193601"/>
              </p:ext>
            </p:extLst>
          </p:nvPr>
        </p:nvGraphicFramePr>
        <p:xfrm>
          <a:off x="152400" y="1523996"/>
          <a:ext cx="8915400" cy="347409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76400"/>
                <a:gridCol w="914400"/>
                <a:gridCol w="990600"/>
                <a:gridCol w="762000"/>
                <a:gridCol w="1066800"/>
                <a:gridCol w="914400"/>
                <a:gridCol w="762000"/>
                <a:gridCol w="685800"/>
                <a:gridCol w="1143000"/>
              </a:tblGrid>
              <a:tr h="381004">
                <a:tc gridSpan="9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 PCB (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pg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/L)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5" marR="5735" marT="573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4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5" marR="5735" marT="573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8/12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8/14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8/16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8/18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8/20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8/22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8/24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Composite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5" marR="5735" marT="5735" marB="0" anchor="b"/>
                </a:tc>
              </a:tr>
              <a:tr h="350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Nine Mile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156/197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193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179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172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97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136</a:t>
                      </a:r>
                    </a:p>
                  </a:txBody>
                  <a:tcPr marL="5735" marR="5735" marT="5735" marB="0" anchor="ctr"/>
                </a:tc>
              </a:tr>
              <a:tr h="350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Hangman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Ck.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64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66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67/73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53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2444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265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5735" marR="5735" marT="5735" marB="0" anchor="ctr"/>
                </a:tc>
              </a:tr>
              <a:tr h="350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Spokane Gage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163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163/144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303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203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158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399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137</a:t>
                      </a:r>
                    </a:p>
                  </a:txBody>
                  <a:tcPr marL="5735" marR="5735" marT="5735" marB="0" anchor="ctr"/>
                </a:tc>
              </a:tr>
              <a:tr h="3200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Greene St.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en-US" sz="1800" u="none" strike="noStrike" dirty="0" smtClean="0">
                          <a:effectLst/>
                        </a:rPr>
                        <a:t>164*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207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124/106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181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74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</a:t>
                      </a:r>
                    </a:p>
                  </a:txBody>
                  <a:tcPr marL="5735" marR="5735" marT="5735" marB="0" anchor="ctr"/>
                </a:tc>
              </a:tr>
              <a:tr h="350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Trent Ave.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168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152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399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158/172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95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</a:t>
                      </a:r>
                    </a:p>
                  </a:txBody>
                  <a:tcPr marL="5735" marR="5735" marT="5735" marB="0" anchor="ctr"/>
                </a:tc>
              </a:tr>
              <a:tr h="350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Barker Rd.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47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1/28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5735" marR="5735" marT="5735" marB="0" anchor="ctr"/>
                </a:tc>
              </a:tr>
              <a:tr h="350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Post Falls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53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17/9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227</a:t>
                      </a:r>
                    </a:p>
                  </a:txBody>
                  <a:tcPr marL="5735" marR="5735" marT="5735" marB="0" anchor="ctr"/>
                </a:tc>
              </a:tr>
              <a:tr h="365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Coeur d’Alene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31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5**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5" marR="5735" marT="57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5735" marR="5735" marT="5735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5181600"/>
            <a:ext cx="5715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dk1"/>
                </a:solidFill>
              </a:rPr>
              <a:t>  </a:t>
            </a:r>
            <a:r>
              <a:rPr lang="en-US" sz="1600" dirty="0" smtClean="0">
                <a:solidFill>
                  <a:schemeClr val="dk1"/>
                </a:solidFill>
              </a:rPr>
              <a:t>* Collected 8/13</a:t>
            </a:r>
          </a:p>
          <a:p>
            <a:r>
              <a:rPr lang="en-US" sz="1600" dirty="0" smtClean="0">
                <a:solidFill>
                  <a:schemeClr val="dk1"/>
                </a:solidFill>
              </a:rPr>
              <a:t>** Collected 8/23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0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 Concentrations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ym typeface="Wingdings" panose="05000000000000000000" pitchFamily="2" charset="2"/>
              </a:rPr>
              <a:t> Flow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683773"/>
              </p:ext>
            </p:extLst>
          </p:nvPr>
        </p:nvGraphicFramePr>
        <p:xfrm>
          <a:off x="1066800" y="2285683"/>
          <a:ext cx="640080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3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r>
              <a:rPr lang="en-US" dirty="0"/>
              <a:t>Assessment </a:t>
            </a:r>
            <a:r>
              <a:rPr lang="en-US" dirty="0" smtClean="0"/>
              <a:t>Using </a:t>
            </a:r>
            <a:r>
              <a:rPr lang="en-US" dirty="0"/>
              <a:t>only </a:t>
            </a:r>
            <a:r>
              <a:rPr lang="en-US" dirty="0" smtClean="0"/>
              <a:t>Known Loads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segment by segment concentrations</a:t>
            </a:r>
          </a:p>
          <a:p>
            <a:pPr lvl="1"/>
            <a:r>
              <a:rPr lang="en-US" dirty="0" smtClean="0"/>
              <a:t>Use average </a:t>
            </a:r>
            <a:r>
              <a:rPr lang="en-US" dirty="0" smtClean="0"/>
              <a:t>point source flows </a:t>
            </a:r>
            <a:r>
              <a:rPr lang="en-US" dirty="0" smtClean="0"/>
              <a:t>and concentrations measured during the synoptic survey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r>
              <a:rPr lang="en-US" dirty="0" smtClean="0"/>
              <a:t>Predicted Concentrations Using only </a:t>
            </a:r>
            <a:r>
              <a:rPr lang="en-US" dirty="0"/>
              <a:t>Known Loads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ym typeface="Wingdings" panose="05000000000000000000" pitchFamily="2" charset="2"/>
              </a:rPr>
              <a:t> Flow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830067"/>
              </p:ext>
            </p:extLst>
          </p:nvPr>
        </p:nvGraphicFramePr>
        <p:xfrm>
          <a:off x="1066800" y="2285683"/>
          <a:ext cx="6439438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Best Estimate of Unknown Loads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709868"/>
              </p:ext>
            </p:extLst>
          </p:nvPr>
        </p:nvGraphicFramePr>
        <p:xfrm>
          <a:off x="1143000" y="1828800"/>
          <a:ext cx="7086600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1676400"/>
                <a:gridCol w="1295400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River Reach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Groundwater</a:t>
                      </a:r>
                      <a:r>
                        <a:rPr lang="en-US" baseline="0" dirty="0" smtClean="0"/>
                        <a:t> Interaction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Unknown</a:t>
                      </a:r>
                      <a:r>
                        <a:rPr lang="en-US" baseline="0" dirty="0" smtClean="0"/>
                        <a:t> Load  (mg/day)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Outliers Excluded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Coeur</a:t>
                      </a:r>
                      <a:r>
                        <a:rPr lang="en-US" baseline="0" dirty="0" smtClean="0"/>
                        <a:t> d’Alene to Post Falls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Post Falls to Barker Road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Barker Road to Trent Avenue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Mixed (losing, then gaining)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Trent Avenue to Spokane Gage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Mixed (gaining, then (losing)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Spokane Gage to Nine Mile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Mixed (losing, then gaining)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7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Best Estimate of Unknown Loads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6" name="Char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747427"/>
              </p:ext>
            </p:extLst>
          </p:nvPr>
        </p:nvGraphicFramePr>
        <p:xfrm>
          <a:off x="914398" y="1676396"/>
          <a:ext cx="7104888" cy="4262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165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 of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recognize uncertainty/variability in flows and concentrations</a:t>
            </a:r>
          </a:p>
          <a:p>
            <a:pPr lvl="1"/>
            <a:r>
              <a:rPr lang="en-US" dirty="0" smtClean="0"/>
              <a:t>Uncertainty: Concentrations close to blanks</a:t>
            </a:r>
          </a:p>
          <a:p>
            <a:pPr lvl="1"/>
            <a:r>
              <a:rPr lang="en-US" dirty="0" smtClean="0"/>
              <a:t>Variability: Concentrations and flows vary from day-to-day</a:t>
            </a:r>
          </a:p>
          <a:p>
            <a:r>
              <a:rPr lang="en-US" dirty="0" smtClean="0"/>
              <a:t>Re-state model inputs as probability distributions rather than single values</a:t>
            </a:r>
          </a:p>
          <a:p>
            <a:pPr lvl="1"/>
            <a:r>
              <a:rPr lang="en-US" dirty="0"/>
              <a:t>W</a:t>
            </a:r>
            <a:r>
              <a:rPr lang="en-US" baseline="-25000" dirty="0"/>
              <a:t>i</a:t>
            </a:r>
            <a:r>
              <a:rPr lang="en-US" dirty="0"/>
              <a:t> = </a:t>
            </a:r>
            <a:r>
              <a:rPr lang="en-US" dirty="0" err="1"/>
              <a:t>Q</a:t>
            </a:r>
            <a:r>
              <a:rPr lang="en-US" baseline="-25000" dirty="0" err="1"/>
              <a:t>d</a:t>
            </a:r>
            <a:r>
              <a:rPr lang="en-US" sz="2400" baseline="-6000" dirty="0"/>
              <a:t>*</a:t>
            </a:r>
            <a:r>
              <a:rPr lang="en-US" dirty="0"/>
              <a:t>C</a:t>
            </a:r>
            <a:r>
              <a:rPr lang="en-US" baseline="-25000" dirty="0"/>
              <a:t>d </a:t>
            </a:r>
            <a:r>
              <a:rPr lang="en-US" dirty="0"/>
              <a:t>- Q</a:t>
            </a:r>
            <a:r>
              <a:rPr lang="en-US" baseline="-25000" dirty="0"/>
              <a:t>u</a:t>
            </a:r>
            <a:r>
              <a:rPr lang="en-US" baseline="-6000" dirty="0"/>
              <a:t>*</a:t>
            </a:r>
            <a:r>
              <a:rPr lang="en-US" dirty="0"/>
              <a:t>C</a:t>
            </a:r>
            <a:r>
              <a:rPr lang="en-US" baseline="-25000" dirty="0"/>
              <a:t>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800600" cy="2344614"/>
          </a:xfrm>
        </p:spPr>
        <p:txBody>
          <a:bodyPr>
            <a:normAutofit/>
          </a:bodyPr>
          <a:lstStyle/>
          <a:p>
            <a:endParaRPr lang="en-US" sz="800" dirty="0" smtClean="0"/>
          </a:p>
          <a:p>
            <a:r>
              <a:rPr lang="en-US" dirty="0" smtClean="0"/>
              <a:t>Describe expected probability of occurrence of entire range of values</a:t>
            </a:r>
            <a:endParaRPr lang="en-US" dirty="0"/>
          </a:p>
        </p:txBody>
      </p:sp>
      <p:pic>
        <p:nvPicPr>
          <p:cNvPr id="9" name="Picture 2" descr="http://www.e-center.lt/wp-content/uploads/2014/09/Bell_Curv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" t="2675" r="11744" b="11706"/>
          <a:stretch/>
        </p:blipFill>
        <p:spPr bwMode="auto">
          <a:xfrm>
            <a:off x="6629400" y="1752600"/>
            <a:ext cx="1600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1600201"/>
            <a:ext cx="615553" cy="167639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Probability</a:t>
            </a:r>
          </a:p>
          <a:p>
            <a:r>
              <a:rPr lang="en-US" sz="1000" dirty="0" smtClean="0"/>
              <a:t>0        0.1        0.2      0.3       0.4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6595765" y="32766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0     2   4   6    8   10</a:t>
            </a:r>
          </a:p>
          <a:p>
            <a:r>
              <a:rPr lang="en-US" dirty="0" smtClean="0"/>
              <a:t>Concentration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629400" y="1752600"/>
            <a:ext cx="0" cy="152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2344614"/>
          </a:xfrm>
        </p:spPr>
        <p:txBody>
          <a:bodyPr>
            <a:normAutofit/>
          </a:bodyPr>
          <a:lstStyle/>
          <a:p>
            <a:endParaRPr lang="en-US" sz="800" dirty="0" smtClean="0"/>
          </a:p>
          <a:p>
            <a:r>
              <a:rPr lang="en-US" dirty="0" smtClean="0"/>
              <a:t>Higher uncertainty corresponds to broader curves</a:t>
            </a:r>
            <a:endParaRPr lang="en-US" dirty="0"/>
          </a:p>
        </p:txBody>
      </p:sp>
      <p:pic>
        <p:nvPicPr>
          <p:cNvPr id="5" name="Picture 2" descr="http://www.e-center.lt/wp-content/uploads/2014/09/Bell_Curv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" t="2675" r="11744" b="11706"/>
          <a:stretch/>
        </p:blipFill>
        <p:spPr bwMode="auto">
          <a:xfrm>
            <a:off x="5410200" y="4630615"/>
            <a:ext cx="3581400" cy="85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e-center.lt/wp-content/uploads/2014/09/Bell_Curv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" t="2675" r="11744" b="11706"/>
          <a:stretch/>
        </p:blipFill>
        <p:spPr bwMode="auto">
          <a:xfrm>
            <a:off x="1066800" y="3429000"/>
            <a:ext cx="609600" cy="209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e-center.lt/wp-content/uploads/2014/09/Bell_Curv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" t="2675" r="11744" b="11706"/>
          <a:stretch/>
        </p:blipFill>
        <p:spPr bwMode="auto">
          <a:xfrm>
            <a:off x="3048000" y="3996983"/>
            <a:ext cx="1600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44415" y="2590800"/>
            <a:ext cx="8194431" cy="720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dirty="0" smtClean="0"/>
              <a:t>  Low</a:t>
            </a:r>
            <a:r>
              <a:rPr lang="en-US" baseline="-6000" dirty="0" smtClean="0"/>
              <a:t> </a:t>
            </a:r>
            <a:r>
              <a:rPr lang="en-US" dirty="0" smtClean="0"/>
              <a:t>             Moderate                     High</a:t>
            </a:r>
            <a:r>
              <a:rPr lang="en-US" baseline="-25000" dirty="0" smtClean="0"/>
              <a:t>                                   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8847" y="3311770"/>
            <a:ext cx="615553" cy="220921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Probability</a:t>
            </a:r>
          </a:p>
          <a:p>
            <a:r>
              <a:rPr lang="en-US" sz="1000" dirty="0" smtClean="0"/>
              <a:t>0        0.1        0.2      0.3       0.4       0.6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5520983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0     2   4   6    8   10</a:t>
            </a:r>
          </a:p>
          <a:p>
            <a:r>
              <a:rPr lang="en-US" dirty="0" smtClean="0"/>
              <a:t>Concentration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48300" y="5530741"/>
            <a:ext cx="339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0     2   4   6    8   10  12   14   16   18   20   22</a:t>
            </a:r>
          </a:p>
          <a:p>
            <a:pPr algn="ctr"/>
            <a:r>
              <a:rPr lang="en-US" dirty="0" smtClean="0"/>
              <a:t>Concentration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0" y="5511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0     2   4   6    8   10</a:t>
            </a:r>
          </a:p>
          <a:p>
            <a:r>
              <a:rPr lang="en-US" dirty="0" smtClean="0"/>
              <a:t>Concentration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08647" y="3886201"/>
            <a:ext cx="615553" cy="167639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Probability</a:t>
            </a:r>
          </a:p>
          <a:p>
            <a:r>
              <a:rPr lang="en-US" sz="1000" dirty="0" smtClean="0"/>
              <a:t>0        0.1        0.2      0.3       0.4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4947047" y="4114800"/>
            <a:ext cx="615553" cy="141321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Probability</a:t>
            </a:r>
          </a:p>
          <a:p>
            <a:r>
              <a:rPr lang="en-US" sz="1000" dirty="0" smtClean="0"/>
              <a:t>0        0.1        0.2      0.3   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1562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Synoptic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August 12-24, 2014</a:t>
            </a:r>
          </a:p>
          <a:p>
            <a:r>
              <a:rPr lang="en-US" dirty="0" smtClean="0"/>
              <a:t>Seven Spokane River stations, 				plus Hangman Creek</a:t>
            </a:r>
          </a:p>
          <a:p>
            <a:pPr lvl="1"/>
            <a:r>
              <a:rPr lang="en-US" dirty="0" smtClean="0"/>
              <a:t>Each sampled seven times</a:t>
            </a:r>
          </a:p>
          <a:p>
            <a:r>
              <a:rPr lang="en-US" dirty="0" smtClean="0"/>
              <a:t>Seven point source discharges</a:t>
            </a:r>
          </a:p>
          <a:p>
            <a:pPr lvl="1"/>
            <a:r>
              <a:rPr lang="en-US" dirty="0" smtClean="0"/>
              <a:t>Sampled three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6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Probability </a:t>
            </a:r>
            <a:r>
              <a:rPr lang="en-US" dirty="0"/>
              <a:t>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three pieces of information</a:t>
            </a:r>
          </a:p>
          <a:p>
            <a:pPr lvl="1"/>
            <a:r>
              <a:rPr lang="en-US" dirty="0" smtClean="0"/>
              <a:t>Central tendency (mean)</a:t>
            </a:r>
          </a:p>
          <a:p>
            <a:pPr lvl="1"/>
            <a:r>
              <a:rPr lang="en-US" dirty="0" smtClean="0"/>
              <a:t>Variance (spread)</a:t>
            </a:r>
          </a:p>
          <a:p>
            <a:pPr lvl="1"/>
            <a:r>
              <a:rPr lang="en-US" dirty="0" smtClean="0"/>
              <a:t>Shape of distribution</a:t>
            </a:r>
          </a:p>
          <a:p>
            <a:pPr marL="1771650" lvl="4" indent="0">
              <a:buNone/>
            </a:pPr>
            <a:r>
              <a:rPr lang="en-US" dirty="0" smtClean="0"/>
              <a:t>Normal		        Log-Normal</a:t>
            </a:r>
          </a:p>
          <a:p>
            <a:pPr marL="1771650" lvl="4" indent="0">
              <a:buNone/>
            </a:pPr>
            <a:endParaRPr lang="en-US" dirty="0"/>
          </a:p>
          <a:p>
            <a:pPr marL="1771650" lvl="4" indent="0">
              <a:buNone/>
            </a:pPr>
            <a:endParaRPr lang="en-US" dirty="0" smtClean="0"/>
          </a:p>
          <a:p>
            <a:pPr marL="1771650" lvl="4" indent="0">
              <a:buNone/>
            </a:pPr>
            <a:endParaRPr lang="en-US" dirty="0"/>
          </a:p>
          <a:p>
            <a:pPr marL="1771650" lvl="4" indent="0">
              <a:buNone/>
            </a:pPr>
            <a:endParaRPr lang="en-US" sz="2400" dirty="0" smtClean="0"/>
          </a:p>
          <a:p>
            <a:pPr marL="1200150" lvl="2" indent="-342900"/>
            <a:r>
              <a:rPr lang="en-US" dirty="0" smtClean="0"/>
              <a:t>Shape determined by goodness-of-fit testing</a:t>
            </a:r>
          </a:p>
          <a:p>
            <a:pPr lvl="1"/>
            <a:endParaRPr lang="en-US" dirty="0"/>
          </a:p>
        </p:txBody>
      </p:sp>
      <p:pic>
        <p:nvPicPr>
          <p:cNvPr id="4" name="Picture 2" descr="http://www.e-center.lt/wp-content/uploads/2014/09/Bell_Curv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" t="2675" r="11744" b="11706"/>
          <a:stretch/>
        </p:blipFill>
        <p:spPr bwMode="auto">
          <a:xfrm>
            <a:off x="1905000" y="4076701"/>
            <a:ext cx="1600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igure1. Probability Density Distributi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0" t="18641" r="4800" b="16466"/>
          <a:stretch/>
        </p:blipFill>
        <p:spPr bwMode="auto">
          <a:xfrm>
            <a:off x="4343400" y="4099719"/>
            <a:ext cx="1752600" cy="15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4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Goodness-of-Fit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419600" cy="4800599"/>
          </a:xfrm>
        </p:spPr>
        <p:txBody>
          <a:bodyPr>
            <a:normAutofit/>
          </a:bodyPr>
          <a:lstStyle/>
          <a:p>
            <a:r>
              <a:rPr lang="en-US" dirty="0" smtClean="0"/>
              <a:t>Compare observed distribution of data to idealized distribution</a:t>
            </a:r>
          </a:p>
          <a:p>
            <a:pPr lvl="1"/>
            <a:r>
              <a:rPr lang="en-US" dirty="0" smtClean="0"/>
              <a:t>Rank values</a:t>
            </a:r>
          </a:p>
          <a:p>
            <a:pPr lvl="1"/>
            <a:r>
              <a:rPr lang="en-US" dirty="0" smtClean="0"/>
              <a:t>Plot on probability paper</a:t>
            </a:r>
          </a:p>
          <a:p>
            <a:pPr lvl="1"/>
            <a:r>
              <a:rPr lang="en-US" dirty="0" smtClean="0"/>
              <a:t>Examine fit</a:t>
            </a:r>
          </a:p>
          <a:p>
            <a:r>
              <a:rPr lang="en-US" dirty="0" smtClean="0"/>
              <a:t>Process now applied via statistical packages</a:t>
            </a:r>
            <a:endParaRPr lang="en-US" dirty="0"/>
          </a:p>
        </p:txBody>
      </p:sp>
      <p:pic>
        <p:nvPicPr>
          <p:cNvPr id="6146" name="Picture 2" descr="http://daad.wb.tu-harburg.de/uploads/pics/ProbPlotLN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" r="13134" b="17404"/>
          <a:stretch/>
        </p:blipFill>
        <p:spPr bwMode="auto">
          <a:xfrm>
            <a:off x="4343400" y="2514600"/>
            <a:ext cx="4495801" cy="257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05400" y="3200400"/>
            <a:ext cx="1066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0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n-US" dirty="0" smtClean="0"/>
              <a:t>Defining Uncertainty in Model Inputs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Flows</a:t>
            </a:r>
          </a:p>
          <a:p>
            <a:pPr lvl="1"/>
            <a:r>
              <a:rPr lang="en-US" dirty="0" smtClean="0"/>
              <a:t>Day </a:t>
            </a:r>
            <a:r>
              <a:rPr lang="en-US" dirty="0"/>
              <a:t>to day </a:t>
            </a:r>
            <a:r>
              <a:rPr lang="en-US" dirty="0" smtClean="0"/>
              <a:t>variability</a:t>
            </a:r>
            <a:endParaRPr lang="en-US" dirty="0"/>
          </a:p>
          <a:p>
            <a:r>
              <a:rPr lang="en-US" dirty="0" smtClean="0"/>
              <a:t>PCB Concentrations</a:t>
            </a:r>
          </a:p>
          <a:p>
            <a:pPr lvl="1"/>
            <a:r>
              <a:rPr lang="en-US" dirty="0" smtClean="0"/>
              <a:t>Day </a:t>
            </a:r>
            <a:r>
              <a:rPr lang="en-US" dirty="0"/>
              <a:t>to day </a:t>
            </a:r>
            <a:r>
              <a:rPr lang="en-US" dirty="0" smtClean="0"/>
              <a:t>variability</a:t>
            </a:r>
            <a:endParaRPr lang="en-US" dirty="0"/>
          </a:p>
          <a:p>
            <a:pPr lvl="1"/>
            <a:r>
              <a:rPr lang="en-US" dirty="0" smtClean="0"/>
              <a:t>Uncertainty in measurement due to </a:t>
            </a:r>
            <a:r>
              <a:rPr lang="en-US" dirty="0" smtClean="0"/>
              <a:t>blank contamination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/>
          <a:lstStyle/>
          <a:p>
            <a:r>
              <a:rPr lang="en-US" dirty="0" smtClean="0"/>
              <a:t>Defining Flow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Characterize day to day variability at each station</a:t>
            </a:r>
          </a:p>
          <a:p>
            <a:pPr lvl="1"/>
            <a:r>
              <a:rPr lang="en-US" dirty="0" smtClean="0"/>
              <a:t>Conduct goodness of fit testing to define type of distribution</a:t>
            </a:r>
          </a:p>
          <a:p>
            <a:pPr lvl="1"/>
            <a:r>
              <a:rPr lang="en-US" dirty="0" smtClean="0"/>
              <a:t>Calculate mean and standard deviation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6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r>
              <a:rPr lang="en-US" dirty="0"/>
              <a:t>Uncertainty </a:t>
            </a:r>
            <a:r>
              <a:rPr lang="en-US" dirty="0" smtClean="0"/>
              <a:t>in Concentration Inputs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648200"/>
          </a:xfrm>
        </p:spPr>
        <p:txBody>
          <a:bodyPr>
            <a:normAutofit/>
          </a:bodyPr>
          <a:lstStyle/>
          <a:p>
            <a:r>
              <a:rPr lang="en-US" dirty="0"/>
              <a:t>Uncertainty in </a:t>
            </a:r>
            <a:r>
              <a:rPr lang="en-US" dirty="0" smtClean="0"/>
              <a:t>concentration inputs has two components</a:t>
            </a:r>
          </a:p>
          <a:p>
            <a:pPr lvl="1"/>
            <a:r>
              <a:rPr lang="en-US" dirty="0" smtClean="0"/>
              <a:t>Day to day variability at each station</a:t>
            </a:r>
          </a:p>
          <a:p>
            <a:pPr lvl="1"/>
            <a:r>
              <a:rPr lang="en-US" dirty="0" smtClean="0"/>
              <a:t>Uncertainty </a:t>
            </a:r>
            <a:r>
              <a:rPr lang="en-US" dirty="0"/>
              <a:t>due to </a:t>
            </a:r>
            <a:r>
              <a:rPr lang="en-US" dirty="0" smtClean="0"/>
              <a:t>blank contamination</a:t>
            </a:r>
            <a:endParaRPr lang="en-US" dirty="0" smtClean="0"/>
          </a:p>
          <a:p>
            <a:pPr lvl="2"/>
            <a:r>
              <a:rPr lang="en-US" dirty="0" smtClean="0"/>
              <a:t>Laboratory and field</a:t>
            </a:r>
            <a:endParaRPr lang="en-US" dirty="0"/>
          </a:p>
          <a:p>
            <a:r>
              <a:rPr lang="en-US" dirty="0" smtClean="0"/>
              <a:t>Each component is evaluated separately, then combined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8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r>
              <a:rPr lang="en-US" dirty="0" smtClean="0"/>
              <a:t>Daily Variability in Concentration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Characterize day to day variability at each station using the blank-correction method defined in the QAPP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2" descr="http://daad.wb.tu-harburg.de/uploads/pics/ProbPlotLN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0" r="13135" b="17404"/>
          <a:stretch/>
        </p:blipFill>
        <p:spPr bwMode="auto">
          <a:xfrm>
            <a:off x="3810000" y="2971800"/>
            <a:ext cx="3962401" cy="257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74992" y="3124200"/>
            <a:ext cx="615553" cy="260971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QAPP Concentration (</a:t>
            </a:r>
            <a:r>
              <a:rPr lang="en-US" dirty="0" err="1" smtClean="0"/>
              <a:t>pg</a:t>
            </a:r>
            <a:r>
              <a:rPr lang="en-US" dirty="0" smtClean="0"/>
              <a:t>/l)</a:t>
            </a:r>
          </a:p>
          <a:p>
            <a:r>
              <a:rPr lang="en-US" sz="1000" dirty="0" smtClean="0"/>
              <a:t>        40        50        60       70        80     90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4114800" y="3581400"/>
            <a:ext cx="1066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4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r>
              <a:rPr lang="en-US" dirty="0"/>
              <a:t>Uncertainty Due to Contamination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Characterize </a:t>
            </a:r>
            <a:r>
              <a:rPr lang="en-US" dirty="0"/>
              <a:t>uncertainty </a:t>
            </a:r>
            <a:r>
              <a:rPr lang="en-US" dirty="0" smtClean="0"/>
              <a:t>by using an alternate blank </a:t>
            </a:r>
            <a:r>
              <a:rPr lang="en-US" dirty="0"/>
              <a:t>correction method </a:t>
            </a:r>
            <a:r>
              <a:rPr lang="en-US" dirty="0" smtClean="0"/>
              <a:t>(no </a:t>
            </a:r>
            <a:r>
              <a:rPr lang="en-US" dirty="0"/>
              <a:t>exclusion, subtract </a:t>
            </a:r>
            <a:r>
              <a:rPr lang="en-US" dirty="0" smtClean="0"/>
              <a:t>maximum </a:t>
            </a:r>
            <a:r>
              <a:rPr lang="en-US" dirty="0"/>
              <a:t>of field and lab </a:t>
            </a:r>
            <a:r>
              <a:rPr lang="en-US" dirty="0" smtClean="0"/>
              <a:t>blank)</a:t>
            </a:r>
          </a:p>
          <a:p>
            <a:pPr lvl="1"/>
            <a:r>
              <a:rPr lang="en-US" dirty="0" smtClean="0"/>
              <a:t>Expressed as difference from the QAPP method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2" descr="http://daad.wb.tu-harburg.de/uploads/pics/ProbPlotLN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0" r="13135" b="17404"/>
          <a:stretch/>
        </p:blipFill>
        <p:spPr bwMode="auto">
          <a:xfrm>
            <a:off x="3810000" y="3592644"/>
            <a:ext cx="3962401" cy="257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74992" y="3886200"/>
            <a:ext cx="615553" cy="2286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 Concentration (</a:t>
            </a:r>
            <a:r>
              <a:rPr lang="en-US" dirty="0" err="1" smtClean="0"/>
              <a:t>pg</a:t>
            </a:r>
            <a:r>
              <a:rPr lang="en-US" dirty="0" smtClean="0"/>
              <a:t>/L)</a:t>
            </a:r>
          </a:p>
          <a:p>
            <a:r>
              <a:rPr lang="en-US" sz="1000" dirty="0" smtClean="0"/>
              <a:t>      -30      -20     -10    0     10      20      30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4114800" y="4202244"/>
            <a:ext cx="1066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1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r>
              <a:rPr lang="en-US" dirty="0" smtClean="0"/>
              <a:t>Combining Sources of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49" y="1181100"/>
            <a:ext cx="8686800" cy="4648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value representing daily variability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Select value </a:t>
            </a:r>
            <a:r>
              <a:rPr lang="en-US" dirty="0" smtClean="0"/>
              <a:t>representing incremental uncertainty due to contamination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Combine to generate total uncertainty</a:t>
            </a:r>
          </a:p>
        </p:txBody>
      </p:sp>
      <p:pic>
        <p:nvPicPr>
          <p:cNvPr id="4" name="Picture 2" descr="http://www.e-center.lt/wp-content/uploads/2014/09/Bell_Curv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" t="2675" r="11744" b="11706"/>
          <a:stretch/>
        </p:blipFill>
        <p:spPr bwMode="auto">
          <a:xfrm>
            <a:off x="762000" y="3505200"/>
            <a:ext cx="9906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e-center.lt/wp-content/uploads/2014/09/Bell_Curv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" t="2675" r="11744" b="11706"/>
          <a:stretch/>
        </p:blipFill>
        <p:spPr bwMode="auto">
          <a:xfrm>
            <a:off x="3048000" y="3886200"/>
            <a:ext cx="1676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e-center.lt/wp-content/uploads/2014/09/Bell_Curv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" t="2675" r="11744" b="11706"/>
          <a:stretch/>
        </p:blipFill>
        <p:spPr bwMode="auto">
          <a:xfrm>
            <a:off x="6096000" y="4114800"/>
            <a:ext cx="2743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5135562"/>
            <a:ext cx="2133600" cy="10350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None/>
            </a:pPr>
            <a:r>
              <a:rPr lang="en-US" dirty="0" smtClean="0"/>
              <a:t>  </a:t>
            </a:r>
            <a:r>
              <a:rPr lang="en-US" sz="3000" dirty="0" smtClean="0"/>
              <a:t>Daily  Variability</a:t>
            </a:r>
            <a:endParaRPr lang="en-US" sz="3000" baseline="-25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90800" y="5137183"/>
            <a:ext cx="2590800" cy="1035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None/>
            </a:pPr>
            <a:r>
              <a:rPr lang="en-US" sz="3000" dirty="0"/>
              <a:t>Contamination </a:t>
            </a:r>
            <a:r>
              <a:rPr lang="en-US" sz="3000" dirty="0" smtClean="0"/>
              <a:t>Uncertainty</a:t>
            </a:r>
            <a:endParaRPr lang="en-US" sz="3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172200" y="5137183"/>
            <a:ext cx="2590800" cy="1035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None/>
            </a:pPr>
            <a:r>
              <a:rPr lang="en-US" sz="3000" dirty="0" smtClean="0"/>
              <a:t>Total Uncertainty</a:t>
            </a:r>
            <a:endParaRPr lang="en-US" sz="3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981200" y="5318115"/>
            <a:ext cx="609600" cy="669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None/>
            </a:pPr>
            <a:r>
              <a:rPr lang="en-US" dirty="0" smtClean="0"/>
              <a:t>+</a:t>
            </a:r>
            <a:endParaRPr lang="en-US" baseline="-250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552872" y="5265745"/>
            <a:ext cx="609600" cy="669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None/>
            </a:pPr>
            <a:r>
              <a:rPr lang="en-US" dirty="0" smtClean="0"/>
              <a:t>=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4982235"/>
            <a:ext cx="830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60       70      80      90                                           -30   -20   -10     0    10     20     30                                                     40         50         60          80         90         100        110</a:t>
            </a:r>
            <a:endParaRPr lang="en-US" sz="10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3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/>
          <a:lstStyle/>
          <a:p>
            <a:r>
              <a:rPr lang="en-US" dirty="0" smtClean="0"/>
              <a:t>Defining Uncertainty in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Characterize uncertainty in each model input</a:t>
            </a:r>
          </a:p>
          <a:p>
            <a:pPr lvl="1"/>
            <a:r>
              <a:rPr lang="en-US" dirty="0" smtClean="0"/>
              <a:t>Using best-fit statistical distribution</a:t>
            </a:r>
          </a:p>
          <a:p>
            <a:r>
              <a:rPr lang="en-US" dirty="0" smtClean="0"/>
              <a:t>Use Monte Carlo analysis to characterize uncertainty in mass balance assessment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6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/>
          <a:lstStyle/>
          <a:p>
            <a:r>
              <a:rPr lang="en-US" dirty="0" smtClean="0"/>
              <a:t>Defining Uncertainty in Results</a:t>
            </a:r>
            <a:endParaRPr lang="en-US" dirty="0"/>
          </a:p>
        </p:txBody>
      </p:sp>
      <p:pic>
        <p:nvPicPr>
          <p:cNvPr id="5" name="Picture 4" descr="GRAB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314286" cy="40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1905000"/>
            <a:ext cx="640080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  </a:t>
            </a:r>
            <a:r>
              <a:rPr lang="en-US" sz="1300" b="1" dirty="0" smtClean="0"/>
              <a:t>Q</a:t>
            </a:r>
            <a:r>
              <a:rPr lang="en-US" sz="1300" b="1" baseline="-25000" dirty="0" smtClean="0"/>
              <a:t>u</a:t>
            </a:r>
            <a:r>
              <a:rPr lang="en-US" sz="1300" b="1" dirty="0" smtClean="0"/>
              <a:t>		         C</a:t>
            </a:r>
            <a:r>
              <a:rPr lang="en-US" sz="1300" b="1" baseline="-25000" dirty="0" smtClean="0"/>
              <a:t>u</a:t>
            </a:r>
            <a:r>
              <a:rPr lang="en-US" sz="1300" b="1" dirty="0" smtClean="0"/>
              <a:t>                	          </a:t>
            </a:r>
            <a:r>
              <a:rPr lang="en-US" sz="1300" b="1" dirty="0" err="1" smtClean="0"/>
              <a:t>Q</a:t>
            </a:r>
            <a:r>
              <a:rPr lang="en-US" sz="1300" b="1" baseline="-25000" dirty="0" err="1" smtClean="0"/>
              <a:t>d</a:t>
            </a:r>
            <a:r>
              <a:rPr lang="en-US" sz="1300" b="1" dirty="0" smtClean="0"/>
              <a:t>                                          C</a:t>
            </a:r>
            <a:r>
              <a:rPr lang="en-US" sz="1300" b="1" baseline="-25000" dirty="0" smtClean="0"/>
              <a:t>d</a:t>
            </a:r>
            <a:endParaRPr lang="en-US" sz="1300" b="1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5029200"/>
            <a:ext cx="640080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Incremental Load</a:t>
            </a:r>
            <a:endParaRPr lang="en-US" sz="1400" b="1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1447800" y="3124200"/>
            <a:ext cx="6400800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52800" y="2819400"/>
            <a:ext cx="9144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28750" y="3048000"/>
            <a:ext cx="45719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08552" y="3048000"/>
            <a:ext cx="45719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315200" y="2945130"/>
            <a:ext cx="76200" cy="17907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28750" y="3124200"/>
            <a:ext cx="12382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05150" y="3124200"/>
            <a:ext cx="13906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953000" y="3124200"/>
            <a:ext cx="13906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800850" y="3124200"/>
            <a:ext cx="13906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1295400" y="3733801"/>
            <a:ext cx="6705600" cy="1600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Characterize uncertainty in each model input as a statistical frequency distribution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7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:\data\market\3_logo\LTIlogo1.png"/>
          <p:cNvPicPr>
            <a:picLocks noChangeAspect="1" noChangeArrowheads="1"/>
          </p:cNvPicPr>
          <p:nvPr/>
        </p:nvPicPr>
        <p:blipFill rotWithShape="1">
          <a:blip r:embed="rId2" cstate="print"/>
          <a:srcRect l="65599" t="31666" r="17857" b="43940"/>
          <a:stretch/>
        </p:blipFill>
        <p:spPr bwMode="auto">
          <a:xfrm>
            <a:off x="8420668" y="6176433"/>
            <a:ext cx="647131" cy="681567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75EB-5169-4238-8270-5D553626702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1" name="Picture 10" descr="20140206_SpokaneR_Outfalls_Gages_SingleMap_v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28600"/>
            <a:ext cx="8611326" cy="60348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0" y="3657600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(Barker Rd.)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27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/>
          <a:lstStyle/>
          <a:p>
            <a:r>
              <a:rPr lang="en-US" dirty="0" smtClean="0"/>
              <a:t>Defining Uncertainty in Results</a:t>
            </a:r>
            <a:endParaRPr lang="en-US" dirty="0"/>
          </a:p>
        </p:txBody>
      </p:sp>
      <p:pic>
        <p:nvPicPr>
          <p:cNvPr id="5" name="Picture 4" descr="GRAB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314286" cy="40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1905000"/>
            <a:ext cx="640080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  </a:t>
            </a:r>
            <a:r>
              <a:rPr lang="en-US" sz="1400" b="1" dirty="0" smtClean="0"/>
              <a:t>Q</a:t>
            </a:r>
            <a:r>
              <a:rPr lang="en-US" sz="1400" b="1" baseline="-25000" dirty="0" smtClean="0"/>
              <a:t>u</a:t>
            </a:r>
            <a:r>
              <a:rPr lang="en-US" sz="1400" b="1" dirty="0" smtClean="0"/>
              <a:t>		         C</a:t>
            </a:r>
            <a:r>
              <a:rPr lang="en-US" sz="1400" b="1" baseline="-25000" dirty="0" smtClean="0"/>
              <a:t>u</a:t>
            </a:r>
            <a:r>
              <a:rPr lang="en-US" sz="1400" b="1" dirty="0" smtClean="0"/>
              <a:t>                	          </a:t>
            </a:r>
            <a:r>
              <a:rPr lang="en-US" sz="1400" b="1" dirty="0" err="1" smtClean="0"/>
              <a:t>Q</a:t>
            </a:r>
            <a:r>
              <a:rPr lang="en-US" sz="1400" b="1" baseline="-25000" dirty="0" err="1" smtClean="0"/>
              <a:t>d</a:t>
            </a:r>
            <a:r>
              <a:rPr lang="en-US" sz="1400" b="1" dirty="0" smtClean="0"/>
              <a:t>                                          C</a:t>
            </a:r>
            <a:r>
              <a:rPr lang="en-US" sz="1400" b="1" baseline="-25000" dirty="0" smtClean="0"/>
              <a:t>d</a:t>
            </a:r>
            <a:endParaRPr lang="en-US" sz="1400" b="1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5029200"/>
            <a:ext cx="640080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baseline="40000" dirty="0"/>
              <a:t>0</a:t>
            </a:r>
            <a:r>
              <a:rPr lang="en-US" sz="1400" b="1" dirty="0"/>
              <a:t> 	</a:t>
            </a:r>
            <a:r>
              <a:rPr lang="en-US" sz="1400" b="1" dirty="0" smtClean="0"/>
              <a:t>        Incremental Load (mg/day)</a:t>
            </a:r>
            <a:r>
              <a:rPr lang="en-US" sz="1400" b="1" dirty="0"/>
              <a:t>	                     </a:t>
            </a:r>
            <a:r>
              <a:rPr lang="en-US" sz="1400" b="1" baseline="40000" dirty="0"/>
              <a:t> </a:t>
            </a:r>
            <a:r>
              <a:rPr lang="en-US" sz="1400" b="1" baseline="40000" dirty="0" smtClean="0"/>
              <a:t>0.5</a:t>
            </a:r>
            <a:r>
              <a:rPr lang="en-US" sz="1400" b="1" dirty="0" smtClean="0"/>
              <a:t> </a:t>
            </a:r>
            <a:endParaRPr lang="en-US" sz="1400" b="1" baseline="-250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85273" y="5468909"/>
            <a:ext cx="6705600" cy="627091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Randomly select inputs and run model</a:t>
            </a:r>
          </a:p>
        </p:txBody>
      </p:sp>
      <p:sp>
        <p:nvSpPr>
          <p:cNvPr id="3" name="Rectangle 2"/>
          <p:cNvSpPr/>
          <p:nvPr/>
        </p:nvSpPr>
        <p:spPr>
          <a:xfrm>
            <a:off x="1447800" y="3810000"/>
            <a:ext cx="64008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3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/>
          <a:lstStyle/>
          <a:p>
            <a:r>
              <a:rPr lang="en-US" dirty="0" smtClean="0"/>
              <a:t>Defining Uncertainty in Results</a:t>
            </a:r>
            <a:endParaRPr lang="en-US" dirty="0"/>
          </a:p>
        </p:txBody>
      </p:sp>
      <p:pic>
        <p:nvPicPr>
          <p:cNvPr id="5" name="Picture 4" descr="GRAB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314286" cy="40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1905000"/>
            <a:ext cx="640080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  </a:t>
            </a:r>
            <a:r>
              <a:rPr lang="en-US" sz="1400" b="1" dirty="0" smtClean="0"/>
              <a:t>Q</a:t>
            </a:r>
            <a:r>
              <a:rPr lang="en-US" sz="1400" b="1" baseline="-25000" dirty="0" smtClean="0"/>
              <a:t>u</a:t>
            </a:r>
            <a:r>
              <a:rPr lang="en-US" sz="1400" b="1" dirty="0" smtClean="0"/>
              <a:t>		         C</a:t>
            </a:r>
            <a:r>
              <a:rPr lang="en-US" sz="1400" b="1" baseline="-25000" dirty="0" smtClean="0"/>
              <a:t>u</a:t>
            </a:r>
            <a:r>
              <a:rPr lang="en-US" sz="1400" b="1" dirty="0" smtClean="0"/>
              <a:t>                	          </a:t>
            </a:r>
            <a:r>
              <a:rPr lang="en-US" sz="1400" b="1" dirty="0" err="1" smtClean="0"/>
              <a:t>Q</a:t>
            </a:r>
            <a:r>
              <a:rPr lang="en-US" sz="1400" b="1" baseline="-25000" dirty="0" err="1" smtClean="0"/>
              <a:t>d</a:t>
            </a:r>
            <a:r>
              <a:rPr lang="en-US" sz="1400" b="1" dirty="0" smtClean="0"/>
              <a:t>                                          C</a:t>
            </a:r>
            <a:r>
              <a:rPr lang="en-US" sz="1400" b="1" baseline="-25000" dirty="0" smtClean="0"/>
              <a:t>d</a:t>
            </a:r>
            <a:endParaRPr lang="en-US" sz="1400" b="1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5029200"/>
            <a:ext cx="640080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baseline="40000" dirty="0"/>
              <a:t>0</a:t>
            </a:r>
            <a:r>
              <a:rPr lang="en-US" sz="1400" b="1" dirty="0"/>
              <a:t> 	</a:t>
            </a:r>
            <a:r>
              <a:rPr lang="en-US" sz="1400" b="1" dirty="0" smtClean="0"/>
              <a:t>Unmonitored Load </a:t>
            </a:r>
            <a:r>
              <a:rPr lang="en-US" sz="1400" b="1" dirty="0"/>
              <a:t>(mg/day)	                     </a:t>
            </a:r>
            <a:r>
              <a:rPr lang="en-US" sz="1400" b="1" baseline="40000" dirty="0"/>
              <a:t> 0.5</a:t>
            </a:r>
            <a:r>
              <a:rPr lang="en-US" sz="1400" b="1" dirty="0"/>
              <a:t> </a:t>
            </a:r>
            <a:endParaRPr lang="en-US" sz="1400" b="1" baseline="-2500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85273" y="5468909"/>
            <a:ext cx="6705600" cy="62709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Tabulate 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1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/>
          <a:lstStyle/>
          <a:p>
            <a:r>
              <a:rPr lang="en-US" dirty="0" smtClean="0"/>
              <a:t>Defining Uncertainty in Results</a:t>
            </a:r>
            <a:endParaRPr lang="en-US" dirty="0"/>
          </a:p>
        </p:txBody>
      </p:sp>
      <p:pic>
        <p:nvPicPr>
          <p:cNvPr id="5" name="Picture 4" descr="GRAB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314286" cy="40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1905000"/>
            <a:ext cx="640080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  </a:t>
            </a:r>
            <a:r>
              <a:rPr lang="en-US" sz="1400" b="1" dirty="0" smtClean="0"/>
              <a:t>Q</a:t>
            </a:r>
            <a:r>
              <a:rPr lang="en-US" sz="1400" b="1" baseline="-25000" dirty="0" smtClean="0"/>
              <a:t>u</a:t>
            </a:r>
            <a:r>
              <a:rPr lang="en-US" sz="1400" b="1" dirty="0" smtClean="0"/>
              <a:t>		         C</a:t>
            </a:r>
            <a:r>
              <a:rPr lang="en-US" sz="1400" b="1" baseline="-25000" dirty="0" smtClean="0"/>
              <a:t>u</a:t>
            </a:r>
            <a:r>
              <a:rPr lang="en-US" sz="1400" b="1" dirty="0" smtClean="0"/>
              <a:t>                	          </a:t>
            </a:r>
            <a:r>
              <a:rPr lang="en-US" sz="1400" b="1" dirty="0" err="1" smtClean="0"/>
              <a:t>Q</a:t>
            </a:r>
            <a:r>
              <a:rPr lang="en-US" sz="1400" b="1" baseline="-25000" dirty="0" err="1" smtClean="0"/>
              <a:t>d</a:t>
            </a:r>
            <a:r>
              <a:rPr lang="en-US" sz="1400" b="1" dirty="0" smtClean="0"/>
              <a:t>                                          C</a:t>
            </a:r>
            <a:r>
              <a:rPr lang="en-US" sz="1400" b="1" baseline="-25000" dirty="0" smtClean="0"/>
              <a:t>d</a:t>
            </a:r>
            <a:endParaRPr lang="en-US" sz="1400" b="1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5029200"/>
            <a:ext cx="640080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baseline="40000" dirty="0"/>
              <a:t>0</a:t>
            </a:r>
            <a:r>
              <a:rPr lang="en-US" sz="1400" b="1" dirty="0"/>
              <a:t> 	Unmonitored Load (mg/day)	                     </a:t>
            </a:r>
            <a:r>
              <a:rPr lang="en-US" sz="1400" b="1" baseline="40000" dirty="0"/>
              <a:t> 0.5</a:t>
            </a:r>
            <a:r>
              <a:rPr lang="en-US" sz="1400" b="1" dirty="0"/>
              <a:t> </a:t>
            </a:r>
            <a:endParaRPr lang="en-US" sz="1400" b="1" baseline="-250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57200" y="4495800"/>
            <a:ext cx="13716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04800" y="3048000"/>
            <a:ext cx="0" cy="12954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81000" y="2819400"/>
            <a:ext cx="62484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85273" y="5468909"/>
            <a:ext cx="6705600" cy="62709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Repeat process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7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/>
          <a:lstStyle/>
          <a:p>
            <a:r>
              <a:rPr lang="en-US" dirty="0" smtClean="0"/>
              <a:t>Defining Uncertainty in Results</a:t>
            </a:r>
            <a:endParaRPr lang="en-US" dirty="0"/>
          </a:p>
        </p:txBody>
      </p:sp>
      <p:pic>
        <p:nvPicPr>
          <p:cNvPr id="5" name="Picture 4" descr="GRAB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314286" cy="40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1905000"/>
            <a:ext cx="640080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  </a:t>
            </a:r>
            <a:r>
              <a:rPr lang="en-US" sz="1400" b="1" dirty="0" smtClean="0"/>
              <a:t>Q</a:t>
            </a:r>
            <a:r>
              <a:rPr lang="en-US" sz="1400" b="1" baseline="-25000" dirty="0" smtClean="0"/>
              <a:t>u</a:t>
            </a:r>
            <a:r>
              <a:rPr lang="en-US" sz="1400" b="1" dirty="0" smtClean="0"/>
              <a:t>		         C</a:t>
            </a:r>
            <a:r>
              <a:rPr lang="en-US" sz="1400" b="1" baseline="-25000" dirty="0" smtClean="0"/>
              <a:t>u</a:t>
            </a:r>
            <a:r>
              <a:rPr lang="en-US" sz="1400" b="1" dirty="0" smtClean="0"/>
              <a:t>                	          </a:t>
            </a:r>
            <a:r>
              <a:rPr lang="en-US" sz="1400" b="1" dirty="0" err="1" smtClean="0"/>
              <a:t>Q</a:t>
            </a:r>
            <a:r>
              <a:rPr lang="en-US" sz="1400" b="1" baseline="-25000" dirty="0" err="1" smtClean="0"/>
              <a:t>d</a:t>
            </a:r>
            <a:r>
              <a:rPr lang="en-US" sz="1400" b="1" dirty="0" smtClean="0"/>
              <a:t>                                          C</a:t>
            </a:r>
            <a:r>
              <a:rPr lang="en-US" sz="1400" b="1" baseline="-25000" dirty="0" smtClean="0"/>
              <a:t>d</a:t>
            </a:r>
            <a:endParaRPr lang="en-US" sz="1400" b="1" baseline="-25000" dirty="0"/>
          </a:p>
        </p:txBody>
      </p:sp>
      <p:pic>
        <p:nvPicPr>
          <p:cNvPr id="8" name="Picture 4" descr="GRAB_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88" y="1524000"/>
            <a:ext cx="7314286" cy="40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00200" y="5029200"/>
            <a:ext cx="640080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baseline="40000" dirty="0"/>
              <a:t>0</a:t>
            </a:r>
            <a:r>
              <a:rPr lang="en-US" sz="1400" b="1" dirty="0"/>
              <a:t> 	Unmonitored Load (mg/day)	                     </a:t>
            </a:r>
            <a:r>
              <a:rPr lang="en-US" sz="1400" b="1" baseline="40000" dirty="0"/>
              <a:t> 0.5</a:t>
            </a:r>
            <a:r>
              <a:rPr lang="en-US" sz="1400" b="1" dirty="0"/>
              <a:t> </a:t>
            </a:r>
            <a:endParaRPr lang="en-US" sz="1400" b="1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57200" y="4495800"/>
            <a:ext cx="13716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04800" y="3048000"/>
            <a:ext cx="0" cy="12954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1000" y="2819400"/>
            <a:ext cx="62484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85273" y="5468909"/>
            <a:ext cx="6705600" cy="62709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/>
              <a:t>Repeat process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7800" y="1905000"/>
            <a:ext cx="640080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  </a:t>
            </a:r>
            <a:r>
              <a:rPr lang="en-US" sz="1400" b="1" dirty="0" smtClean="0"/>
              <a:t>Q</a:t>
            </a:r>
            <a:r>
              <a:rPr lang="en-US" sz="1400" b="1" baseline="-25000" dirty="0" smtClean="0"/>
              <a:t>u</a:t>
            </a:r>
            <a:r>
              <a:rPr lang="en-US" sz="1400" b="1" dirty="0" smtClean="0"/>
              <a:t>		         C</a:t>
            </a:r>
            <a:r>
              <a:rPr lang="en-US" sz="1400" b="1" baseline="-25000" dirty="0" smtClean="0"/>
              <a:t>u</a:t>
            </a:r>
            <a:r>
              <a:rPr lang="en-US" sz="1400" b="1" dirty="0" smtClean="0"/>
              <a:t>                	          </a:t>
            </a:r>
            <a:r>
              <a:rPr lang="en-US" sz="1400" b="1" dirty="0" err="1" smtClean="0"/>
              <a:t>Q</a:t>
            </a:r>
            <a:r>
              <a:rPr lang="en-US" sz="1400" b="1" baseline="-25000" dirty="0" err="1" smtClean="0"/>
              <a:t>d</a:t>
            </a:r>
            <a:r>
              <a:rPr lang="en-US" sz="1400" b="1" dirty="0" smtClean="0"/>
              <a:t>                                          C</a:t>
            </a:r>
            <a:r>
              <a:rPr lang="en-US" sz="1400" b="1" baseline="-25000" dirty="0" smtClean="0"/>
              <a:t>d</a:t>
            </a:r>
            <a:endParaRPr lang="en-US" sz="1400" b="1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0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/>
          <a:lstStyle/>
          <a:p>
            <a:r>
              <a:rPr lang="en-US" dirty="0" smtClean="0"/>
              <a:t>Defining Uncertainty in Results</a:t>
            </a:r>
            <a:endParaRPr lang="en-US" dirty="0"/>
          </a:p>
        </p:txBody>
      </p:sp>
      <p:pic>
        <p:nvPicPr>
          <p:cNvPr id="5" name="Picture 4" descr="GRAB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57" y="1524000"/>
            <a:ext cx="7314286" cy="40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1905000"/>
            <a:ext cx="640080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  </a:t>
            </a:r>
            <a:r>
              <a:rPr lang="en-US" sz="1400" b="1" dirty="0" smtClean="0"/>
              <a:t>Q</a:t>
            </a:r>
            <a:r>
              <a:rPr lang="en-US" sz="1400" b="1" baseline="-25000" dirty="0" smtClean="0"/>
              <a:t>u</a:t>
            </a:r>
            <a:r>
              <a:rPr lang="en-US" sz="1400" b="1" dirty="0" smtClean="0"/>
              <a:t>		         C</a:t>
            </a:r>
            <a:r>
              <a:rPr lang="en-US" sz="1400" b="1" baseline="-25000" dirty="0" smtClean="0"/>
              <a:t>u</a:t>
            </a:r>
            <a:r>
              <a:rPr lang="en-US" sz="1400" b="1" dirty="0" smtClean="0"/>
              <a:t>                	          </a:t>
            </a:r>
            <a:r>
              <a:rPr lang="en-US" sz="1400" b="1" dirty="0" err="1" smtClean="0"/>
              <a:t>Q</a:t>
            </a:r>
            <a:r>
              <a:rPr lang="en-US" sz="1400" b="1" baseline="-25000" dirty="0" err="1" smtClean="0"/>
              <a:t>d</a:t>
            </a:r>
            <a:r>
              <a:rPr lang="en-US" sz="1400" b="1" dirty="0" smtClean="0"/>
              <a:t>                                          C</a:t>
            </a:r>
            <a:r>
              <a:rPr lang="en-US" sz="1400" b="1" baseline="-25000" dirty="0" smtClean="0"/>
              <a:t>d</a:t>
            </a:r>
            <a:endParaRPr lang="en-US" sz="1400" b="1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5029200"/>
            <a:ext cx="640080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baseline="40000" dirty="0"/>
              <a:t>0</a:t>
            </a:r>
            <a:r>
              <a:rPr lang="en-US" sz="1400" b="1" dirty="0"/>
              <a:t> 	        Incremental Load (mg/day)	                     </a:t>
            </a:r>
            <a:r>
              <a:rPr lang="en-US" sz="1400" b="1" baseline="40000" dirty="0"/>
              <a:t> 0.5</a:t>
            </a:r>
            <a:r>
              <a:rPr lang="en-US" sz="1400" b="1" dirty="0"/>
              <a:t> </a:t>
            </a:r>
            <a:endParaRPr lang="en-US" sz="1400" b="1" baseline="-2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</a:blip>
          <a:srcRect l="4929" b="2271"/>
          <a:stretch/>
        </p:blipFill>
        <p:spPr>
          <a:xfrm>
            <a:off x="3276600" y="4237038"/>
            <a:ext cx="3733800" cy="7389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72200" y="4648200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43000" y="1981200"/>
            <a:ext cx="7162800" cy="198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371142" y="2126990"/>
            <a:ext cx="6934657" cy="175921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Output distribution completely characterizes uncertainty</a:t>
            </a:r>
          </a:p>
          <a:p>
            <a:pPr marL="914400" lvl="1" indent="-514350"/>
            <a:r>
              <a:rPr lang="en-US" dirty="0" smtClean="0"/>
              <a:t>As long as inputs are characterized properly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6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Uncertainty Analysis </a:t>
            </a:r>
            <a:r>
              <a:rPr lang="en-US" dirty="0" smtClean="0"/>
              <a:t>Inputs:</a:t>
            </a:r>
            <a:br>
              <a:rPr lang="en-US" dirty="0" smtClean="0"/>
            </a:br>
            <a:r>
              <a:rPr lang="en-US" dirty="0" smtClean="0"/>
              <a:t>River Flows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5802734"/>
              </p:ext>
            </p:extLst>
          </p:nvPr>
        </p:nvGraphicFramePr>
        <p:xfrm>
          <a:off x="685800" y="1905000"/>
          <a:ext cx="7086601" cy="3685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468"/>
                <a:gridCol w="1105284"/>
                <a:gridCol w="1140372"/>
                <a:gridCol w="1461181"/>
                <a:gridCol w="1308296"/>
              </a:tblGrid>
              <a:tr h="445531">
                <a:tc gridSpan="5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Flow (</a:t>
                      </a:r>
                      <a:r>
                        <a:rPr lang="en-US" sz="2400" dirty="0" err="1" smtClean="0"/>
                        <a:t>cfs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237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Std. Dev.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Serial Correlation</a:t>
                      </a:r>
                      <a:endParaRPr lang="en-US" dirty="0"/>
                    </a:p>
                  </a:txBody>
                  <a:tcPr/>
                </a:tc>
              </a:tr>
              <a:tr h="369761">
                <a:tc>
                  <a:txBody>
                    <a:bodyPr/>
                    <a:lstStyle/>
                    <a:p>
                      <a:r>
                        <a:rPr lang="en-US" dirty="0" smtClean="0"/>
                        <a:t>Lake Coeur d’Alene*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735.6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109.8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0.92</a:t>
                      </a:r>
                      <a:endParaRPr lang="en-US" dirty="0"/>
                    </a:p>
                  </a:txBody>
                  <a:tcPr/>
                </a:tc>
              </a:tr>
              <a:tr h="369761">
                <a:tc>
                  <a:txBody>
                    <a:bodyPr/>
                    <a:lstStyle/>
                    <a:p>
                      <a:r>
                        <a:rPr lang="en-US" dirty="0" smtClean="0"/>
                        <a:t>Post</a:t>
                      </a:r>
                      <a:r>
                        <a:rPr lang="en-US" baseline="0" dirty="0" smtClean="0"/>
                        <a:t> Falls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109.8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</a:tr>
              <a:tr h="369761">
                <a:tc>
                  <a:txBody>
                    <a:bodyPr/>
                    <a:lstStyle/>
                    <a:p>
                      <a:r>
                        <a:rPr lang="en-US" dirty="0" smtClean="0"/>
                        <a:t>Barker Rd.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0.92</a:t>
                      </a:r>
                    </a:p>
                  </a:txBody>
                  <a:tcPr/>
                </a:tc>
              </a:tr>
              <a:tr h="369761">
                <a:tc>
                  <a:txBody>
                    <a:bodyPr/>
                    <a:lstStyle/>
                    <a:p>
                      <a:r>
                        <a:rPr lang="en-US" dirty="0" smtClean="0"/>
                        <a:t>Trent Ave.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973.7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0.94</a:t>
                      </a:r>
                      <a:endParaRPr lang="en-US" dirty="0"/>
                    </a:p>
                  </a:txBody>
                  <a:tcPr/>
                </a:tc>
              </a:tr>
              <a:tr h="369761">
                <a:tc>
                  <a:txBody>
                    <a:bodyPr/>
                    <a:lstStyle/>
                    <a:p>
                      <a:r>
                        <a:rPr lang="en-US" dirty="0" smtClean="0"/>
                        <a:t>Spokane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1118.6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0.84</a:t>
                      </a:r>
                      <a:endParaRPr lang="en-US" dirty="0"/>
                    </a:p>
                  </a:txBody>
                  <a:tcPr/>
                </a:tc>
              </a:tr>
              <a:tr h="369761">
                <a:tc>
                  <a:txBody>
                    <a:bodyPr/>
                    <a:lstStyle/>
                    <a:p>
                      <a:r>
                        <a:rPr lang="en-US" dirty="0" smtClean="0"/>
                        <a:t>Hangman</a:t>
                      </a:r>
                      <a:r>
                        <a:rPr lang="en-US" baseline="0" dirty="0" smtClean="0"/>
                        <a:t> Ck.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0.92</a:t>
                      </a:r>
                      <a:endParaRPr lang="en-US" dirty="0"/>
                    </a:p>
                  </a:txBody>
                  <a:tcPr/>
                </a:tc>
              </a:tr>
              <a:tr h="369761">
                <a:tc>
                  <a:txBody>
                    <a:bodyPr/>
                    <a:lstStyle/>
                    <a:p>
                      <a:r>
                        <a:rPr lang="en-US" dirty="0" smtClean="0"/>
                        <a:t>Nine Mile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57150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*Temporarily set at Post Falls flow minus </a:t>
            </a:r>
            <a:r>
              <a:rPr lang="en-US" dirty="0"/>
              <a:t>average Coeur </a:t>
            </a:r>
            <a:r>
              <a:rPr lang="en-US" dirty="0" smtClean="0"/>
              <a:t>d’Alene WWTP flow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0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 Analysis Inputs:</a:t>
            </a:r>
            <a:br>
              <a:rPr lang="en-US" dirty="0" smtClean="0"/>
            </a:br>
            <a:r>
              <a:rPr lang="en-US" dirty="0" smtClean="0"/>
              <a:t>River </a:t>
            </a:r>
            <a:r>
              <a:rPr lang="en-US" dirty="0"/>
              <a:t>Concentrations 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92141"/>
              </p:ext>
            </p:extLst>
          </p:nvPr>
        </p:nvGraphicFramePr>
        <p:xfrm>
          <a:off x="76200" y="1905000"/>
          <a:ext cx="8839200" cy="380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7945"/>
                <a:gridCol w="1143000"/>
                <a:gridCol w="990600"/>
                <a:gridCol w="1371600"/>
                <a:gridCol w="914400"/>
                <a:gridCol w="1033776"/>
                <a:gridCol w="1347879"/>
              </a:tblGrid>
              <a:tr h="449442">
                <a:tc gridSpan="7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 PCB (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pg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/L)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1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Variability</a:t>
                      </a:r>
                      <a:endParaRPr 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Measurement Uncertainty</a:t>
                      </a:r>
                      <a:endParaRPr 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91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Std. Dev.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Std. Dev.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Distribution</a:t>
                      </a:r>
                      <a:endParaRPr lang="en-US" dirty="0"/>
                    </a:p>
                  </a:txBody>
                  <a:tcPr/>
                </a:tc>
              </a:tr>
              <a:tr h="359554">
                <a:tc>
                  <a:txBody>
                    <a:bodyPr/>
                    <a:lstStyle/>
                    <a:p>
                      <a:r>
                        <a:rPr lang="en-US" dirty="0" smtClean="0"/>
                        <a:t>Lake Coeur d’Alene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</a:tr>
              <a:tr h="359554">
                <a:tc>
                  <a:txBody>
                    <a:bodyPr/>
                    <a:lstStyle/>
                    <a:p>
                      <a:r>
                        <a:rPr lang="en-US" dirty="0" smtClean="0"/>
                        <a:t>Post</a:t>
                      </a:r>
                      <a:r>
                        <a:rPr lang="en-US" baseline="0" dirty="0" smtClean="0"/>
                        <a:t> Falls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15.4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</a:tr>
              <a:tr h="359554">
                <a:tc>
                  <a:txBody>
                    <a:bodyPr/>
                    <a:lstStyle/>
                    <a:p>
                      <a:r>
                        <a:rPr lang="en-US" dirty="0" smtClean="0"/>
                        <a:t>Barker Rd.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15.4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</a:tr>
              <a:tr h="359554">
                <a:tc>
                  <a:txBody>
                    <a:bodyPr/>
                    <a:lstStyle/>
                    <a:p>
                      <a:r>
                        <a:rPr lang="en-US" dirty="0" smtClean="0"/>
                        <a:t>Trent Ave.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15.4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</a:tr>
              <a:tr h="359554">
                <a:tc>
                  <a:txBody>
                    <a:bodyPr/>
                    <a:lstStyle/>
                    <a:p>
                      <a:r>
                        <a:rPr lang="en-US" dirty="0" smtClean="0"/>
                        <a:t>Spokane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15.4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</a:tr>
              <a:tr h="359554">
                <a:tc>
                  <a:txBody>
                    <a:bodyPr/>
                    <a:lstStyle/>
                    <a:p>
                      <a:r>
                        <a:rPr lang="en-US" dirty="0" smtClean="0"/>
                        <a:t>Hangman</a:t>
                      </a:r>
                      <a:r>
                        <a:rPr lang="en-US" baseline="0" dirty="0" smtClean="0"/>
                        <a:t> Ck.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59.76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15.4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</a:tr>
              <a:tr h="359554">
                <a:tc>
                  <a:txBody>
                    <a:bodyPr/>
                    <a:lstStyle/>
                    <a:p>
                      <a:r>
                        <a:rPr lang="en-US" dirty="0" smtClean="0"/>
                        <a:t>Nine Mile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1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Uncertainty Analysis </a:t>
            </a:r>
            <a:r>
              <a:rPr lang="en-US" dirty="0" smtClean="0"/>
              <a:t>Inputs:</a:t>
            </a:r>
            <a:br>
              <a:rPr lang="en-US" dirty="0" smtClean="0"/>
            </a:br>
            <a:r>
              <a:rPr lang="en-US" dirty="0"/>
              <a:t>Discharge</a:t>
            </a:r>
            <a:r>
              <a:rPr lang="en-US" dirty="0" smtClean="0"/>
              <a:t> Flows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0468090"/>
              </p:ext>
            </p:extLst>
          </p:nvPr>
        </p:nvGraphicFramePr>
        <p:xfrm>
          <a:off x="1600200" y="1981200"/>
          <a:ext cx="5778305" cy="4039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468"/>
                <a:gridCol w="1105284"/>
                <a:gridCol w="1140372"/>
                <a:gridCol w="1461181"/>
              </a:tblGrid>
              <a:tr h="445531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Flow (</a:t>
                      </a:r>
                      <a:r>
                        <a:rPr lang="en-US" sz="2400" dirty="0" err="1" smtClean="0"/>
                        <a:t>cfs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237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Std. Dev.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Distribution</a:t>
                      </a:r>
                      <a:endParaRPr lang="en-US" dirty="0"/>
                    </a:p>
                  </a:txBody>
                  <a:tcPr/>
                </a:tc>
              </a:tr>
              <a:tr h="369761">
                <a:tc>
                  <a:txBody>
                    <a:bodyPr/>
                    <a:lstStyle/>
                    <a:p>
                      <a:r>
                        <a:rPr lang="en-US" dirty="0" smtClean="0"/>
                        <a:t>Coeur d’Alene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</a:tr>
              <a:tr h="369761">
                <a:tc>
                  <a:txBody>
                    <a:bodyPr/>
                    <a:lstStyle/>
                    <a:p>
                      <a:r>
                        <a:rPr lang="en-US" dirty="0" smtClean="0"/>
                        <a:t>HARSB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Normal</a:t>
                      </a:r>
                      <a:endParaRPr lang="en-US" dirty="0"/>
                    </a:p>
                  </a:txBody>
                  <a:tcPr/>
                </a:tc>
              </a:tr>
              <a:tr h="369761">
                <a:tc>
                  <a:txBody>
                    <a:bodyPr/>
                    <a:lstStyle/>
                    <a:p>
                      <a:r>
                        <a:rPr lang="en-US" dirty="0" smtClean="0"/>
                        <a:t>Post Falls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Normal</a:t>
                      </a:r>
                      <a:endParaRPr lang="en-US" dirty="0"/>
                    </a:p>
                  </a:txBody>
                  <a:tcPr/>
                </a:tc>
              </a:tr>
              <a:tr h="369761">
                <a:tc>
                  <a:txBody>
                    <a:bodyPr/>
                    <a:lstStyle/>
                    <a:p>
                      <a:r>
                        <a:rPr lang="en-US" dirty="0" smtClean="0"/>
                        <a:t>Liberty</a:t>
                      </a:r>
                      <a:r>
                        <a:rPr lang="en-US" baseline="0" dirty="0" smtClean="0"/>
                        <a:t> Lake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Normal</a:t>
                      </a:r>
                      <a:endParaRPr lang="en-US" dirty="0"/>
                    </a:p>
                  </a:txBody>
                  <a:tcPr/>
                </a:tc>
              </a:tr>
              <a:tr h="369761">
                <a:tc>
                  <a:txBody>
                    <a:bodyPr/>
                    <a:lstStyle/>
                    <a:p>
                      <a:r>
                        <a:rPr lang="en-US" dirty="0" smtClean="0"/>
                        <a:t>Kaiser Aluminum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Normal</a:t>
                      </a:r>
                      <a:endParaRPr lang="en-US" dirty="0"/>
                    </a:p>
                  </a:txBody>
                  <a:tcPr/>
                </a:tc>
              </a:tr>
              <a:tr h="369761">
                <a:tc>
                  <a:txBody>
                    <a:bodyPr/>
                    <a:lstStyle/>
                    <a:p>
                      <a:r>
                        <a:rPr lang="en-US" dirty="0" smtClean="0"/>
                        <a:t>Inland Empire Paper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Normal</a:t>
                      </a:r>
                      <a:endParaRPr lang="en-US" dirty="0"/>
                    </a:p>
                  </a:txBody>
                  <a:tcPr/>
                </a:tc>
              </a:tr>
              <a:tr h="369761">
                <a:tc>
                  <a:txBody>
                    <a:bodyPr/>
                    <a:lstStyle/>
                    <a:p>
                      <a:r>
                        <a:rPr lang="en-US" dirty="0" smtClean="0"/>
                        <a:t>Spokane County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</a:tr>
              <a:tr h="369761">
                <a:tc>
                  <a:txBody>
                    <a:bodyPr/>
                    <a:lstStyle/>
                    <a:p>
                      <a:r>
                        <a:rPr lang="en-US" dirty="0" smtClean="0"/>
                        <a:t>City of Spokane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Normal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3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Uncertainty Analysis </a:t>
            </a:r>
            <a:r>
              <a:rPr lang="en-US" dirty="0" smtClean="0"/>
              <a:t>Inputs:</a:t>
            </a:r>
            <a:br>
              <a:rPr lang="en-US" dirty="0" smtClean="0"/>
            </a:br>
            <a:r>
              <a:rPr lang="en-US" dirty="0"/>
              <a:t>Discharge</a:t>
            </a:r>
            <a:r>
              <a:rPr lang="en-US" dirty="0" smtClean="0"/>
              <a:t> </a:t>
            </a:r>
            <a:r>
              <a:rPr lang="en-US" dirty="0"/>
              <a:t>Concentrations 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8523804"/>
              </p:ext>
            </p:extLst>
          </p:nvPr>
        </p:nvGraphicFramePr>
        <p:xfrm>
          <a:off x="76200" y="1905000"/>
          <a:ext cx="8839200" cy="4293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914400"/>
                <a:gridCol w="1066800"/>
                <a:gridCol w="1371600"/>
                <a:gridCol w="914400"/>
                <a:gridCol w="990600"/>
                <a:gridCol w="1371600"/>
              </a:tblGrid>
              <a:tr h="445531">
                <a:tc gridSpan="7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 PCB (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pg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/L)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237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Variability</a:t>
                      </a:r>
                      <a:endParaRPr 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Measurement Uncertainty</a:t>
                      </a:r>
                      <a:endParaRPr 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237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Std. Dev.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Std. Dev.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Distribution</a:t>
                      </a:r>
                      <a:endParaRPr lang="en-US" dirty="0"/>
                    </a:p>
                  </a:txBody>
                  <a:tcPr/>
                </a:tc>
              </a:tr>
              <a:tr h="369761">
                <a:tc>
                  <a:txBody>
                    <a:bodyPr/>
                    <a:lstStyle/>
                    <a:p>
                      <a:r>
                        <a:rPr lang="en-US" dirty="0" smtClean="0"/>
                        <a:t>Coeur d’Alene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533</a:t>
                      </a: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Lognormal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</a:tr>
              <a:tr h="369761">
                <a:tc>
                  <a:txBody>
                    <a:bodyPr/>
                    <a:lstStyle/>
                    <a:p>
                      <a:r>
                        <a:rPr lang="en-US" dirty="0" smtClean="0"/>
                        <a:t>Post Falls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214</a:t>
                      </a: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Lognormal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15.4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</a:tr>
              <a:tr h="369761">
                <a:tc>
                  <a:txBody>
                    <a:bodyPr/>
                    <a:lstStyle/>
                    <a:p>
                      <a:r>
                        <a:rPr lang="en-US" dirty="0" smtClean="0"/>
                        <a:t>Liberty</a:t>
                      </a:r>
                      <a:r>
                        <a:rPr lang="en-US" baseline="0" dirty="0" smtClean="0"/>
                        <a:t> Lake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218</a:t>
                      </a: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Lognormal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</a:tr>
              <a:tr h="369761">
                <a:tc>
                  <a:txBody>
                    <a:bodyPr/>
                    <a:lstStyle/>
                    <a:p>
                      <a:r>
                        <a:rPr lang="en-US" dirty="0" smtClean="0"/>
                        <a:t>Kaiser Aluminum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3949</a:t>
                      </a: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Lognormal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15.4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</a:tr>
              <a:tr h="369761">
                <a:tc>
                  <a:txBody>
                    <a:bodyPr/>
                    <a:lstStyle/>
                    <a:p>
                      <a:r>
                        <a:rPr lang="en-US" dirty="0" smtClean="0"/>
                        <a:t>Inland Empire Paper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2978</a:t>
                      </a: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Lognormal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15.4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</a:tr>
              <a:tr h="369761">
                <a:tc>
                  <a:txBody>
                    <a:bodyPr/>
                    <a:lstStyle/>
                    <a:p>
                      <a:r>
                        <a:rPr lang="en-US" dirty="0" smtClean="0"/>
                        <a:t>Spokane County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361</a:t>
                      </a: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Lognormal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15.4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</a:tr>
              <a:tr h="369761">
                <a:tc>
                  <a:txBody>
                    <a:bodyPr/>
                    <a:lstStyle/>
                    <a:p>
                      <a:r>
                        <a:rPr lang="en-US" dirty="0" smtClean="0"/>
                        <a:t>City of Spokane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Lognormal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3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dirty="0" smtClean="0"/>
              <a:t>Results: Incremental Load by Reach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8167354"/>
              </p:ext>
            </p:extLst>
          </p:nvPr>
        </p:nvGraphicFramePr>
        <p:xfrm>
          <a:off x="4419600" y="1219200"/>
          <a:ext cx="4596765" cy="245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260410"/>
              </p:ext>
            </p:extLst>
          </p:nvPr>
        </p:nvGraphicFramePr>
        <p:xfrm>
          <a:off x="4419600" y="3886200"/>
          <a:ext cx="4271447" cy="245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963372"/>
              </p:ext>
            </p:extLst>
          </p:nvPr>
        </p:nvGraphicFramePr>
        <p:xfrm>
          <a:off x="76200" y="1219200"/>
          <a:ext cx="4155949" cy="246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686800" cy="32765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Lake Coeur d‘Alene to Post Falls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35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400" dirty="0" smtClean="0"/>
              <a:t>Post Falls to Barker Rd.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11" name="Char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177440"/>
              </p:ext>
            </p:extLst>
          </p:nvPr>
        </p:nvGraphicFramePr>
        <p:xfrm>
          <a:off x="152400" y="4038600"/>
          <a:ext cx="4086607" cy="245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9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Intent of Synoptic Survey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52196" cy="2590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Support  dry weather mass balance assessment</a:t>
            </a:r>
          </a:p>
          <a:p>
            <a:pPr lvl="1"/>
            <a:r>
              <a:rPr lang="en-US" dirty="0" smtClean="0"/>
              <a:t>Measure river concentration at flow gaging locations</a:t>
            </a:r>
          </a:p>
          <a:p>
            <a:pPr lvl="1"/>
            <a:r>
              <a:rPr lang="en-US" dirty="0" smtClean="0"/>
              <a:t>Measure all known dry weather sources</a:t>
            </a:r>
          </a:p>
          <a:p>
            <a:r>
              <a:rPr lang="en-US" dirty="0" smtClean="0"/>
              <a:t>Identify unknown sources between each station</a:t>
            </a:r>
          </a:p>
          <a:p>
            <a:pPr marL="457200" lvl="1" indent="0">
              <a:buNone/>
            </a:pPr>
            <a:r>
              <a:rPr lang="en-US" dirty="0" smtClean="0"/>
              <a:t>Unknown source = Downstream load – Upstream load – 				    Known Load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74" y="3894830"/>
            <a:ext cx="8791966" cy="242977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3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Load by Reach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984814"/>
              </p:ext>
            </p:extLst>
          </p:nvPr>
        </p:nvGraphicFramePr>
        <p:xfrm>
          <a:off x="0" y="1219200"/>
          <a:ext cx="4251960" cy="2551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680112"/>
              </p:ext>
            </p:extLst>
          </p:nvPr>
        </p:nvGraphicFramePr>
        <p:xfrm>
          <a:off x="0" y="3886200"/>
          <a:ext cx="4251960" cy="2551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601867"/>
              </p:ext>
            </p:extLst>
          </p:nvPr>
        </p:nvGraphicFramePr>
        <p:xfrm>
          <a:off x="4495800" y="1219200"/>
          <a:ext cx="4274991" cy="2451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510007"/>
              </p:ext>
            </p:extLst>
          </p:nvPr>
        </p:nvGraphicFramePr>
        <p:xfrm>
          <a:off x="4419600" y="3886200"/>
          <a:ext cx="4282078" cy="245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686800" cy="32765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Barker </a:t>
            </a:r>
            <a:r>
              <a:rPr lang="en-US" sz="2400" dirty="0" smtClean="0"/>
              <a:t>Rd. to Trent Ave.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3500" dirty="0"/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2400" dirty="0"/>
              <a:t>Trent Ave</a:t>
            </a:r>
            <a:r>
              <a:rPr lang="en-US" sz="2400" dirty="0" smtClean="0"/>
              <a:t>. to Spokane Gage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7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Load by Reach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305786"/>
              </p:ext>
            </p:extLst>
          </p:nvPr>
        </p:nvGraphicFramePr>
        <p:xfrm>
          <a:off x="152400" y="1524000"/>
          <a:ext cx="4251960" cy="2551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4618869"/>
              </p:ext>
            </p:extLst>
          </p:nvPr>
        </p:nvGraphicFramePr>
        <p:xfrm>
          <a:off x="4419600" y="1421757"/>
          <a:ext cx="4600575" cy="263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686800" cy="3276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Spokane Gage to Nine Mile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8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r>
              <a:rPr lang="en-US" dirty="0" smtClean="0"/>
              <a:t>Estimated Range of Unknown Loads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793915"/>
              </p:ext>
            </p:extLst>
          </p:nvPr>
        </p:nvGraphicFramePr>
        <p:xfrm>
          <a:off x="1143000" y="1828800"/>
          <a:ext cx="74676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1407"/>
                <a:gridCol w="2023393"/>
                <a:gridCol w="335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River Reach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Groundwater Interaction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Magnitude</a:t>
                      </a:r>
                      <a:r>
                        <a:rPr lang="en-US" baseline="0" dirty="0" smtClean="0"/>
                        <a:t> of </a:t>
                      </a:r>
                      <a:r>
                        <a:rPr lang="en-US" dirty="0" smtClean="0"/>
                        <a:t>Unknown</a:t>
                      </a:r>
                      <a:r>
                        <a:rPr lang="en-US" baseline="0" dirty="0" smtClean="0"/>
                        <a:t> Load (mg/day)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Coeur</a:t>
                      </a:r>
                      <a:r>
                        <a:rPr lang="en-US" baseline="0" dirty="0" smtClean="0"/>
                        <a:t> d’Alene to Post Falls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to 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Post Falls to Barker Road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to 21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Barker Road to Trent Avenue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Mixed (losing, then gaining)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 to 157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Trent Avenue to Spokane Gage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Mixed (gaining, then (losing)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to 80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Spokane Gage to Nine Mile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Mixed (losing, then gaining)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to 81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n-US" dirty="0"/>
              <a:t>Estimated Range of Unknown Loads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53</a:t>
            </a:fld>
            <a:endParaRPr lang="en-US"/>
          </a:p>
        </p:txBody>
      </p:sp>
      <p:graphicFrame>
        <p:nvGraphicFramePr>
          <p:cNvPr id="10" name="Char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315145"/>
              </p:ext>
            </p:extLst>
          </p:nvPr>
        </p:nvGraphicFramePr>
        <p:xfrm>
          <a:off x="838200" y="1417638"/>
          <a:ext cx="6994401" cy="3675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376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Loading Sources in Context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5867400"/>
            <a:ext cx="723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dirty="0" err="1" smtClean="0"/>
              <a:t>Stormwater</a:t>
            </a:r>
            <a:r>
              <a:rPr lang="en-US" dirty="0" smtClean="0"/>
              <a:t> loading estimate from Ecology (2011) Source Assessment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033643"/>
              </p:ext>
            </p:extLst>
          </p:nvPr>
        </p:nvGraphicFramePr>
        <p:xfrm>
          <a:off x="1183004" y="1066800"/>
          <a:ext cx="7046596" cy="370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1"/>
          <p:cNvSpPr txBox="1">
            <a:spLocks noChangeAspect="1"/>
          </p:cNvSpPr>
          <p:nvPr/>
        </p:nvSpPr>
        <p:spPr>
          <a:xfrm>
            <a:off x="1600200" y="4800600"/>
            <a:ext cx="6629400" cy="379133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|------    Unknown/Groundwater    ------|------    </a:t>
            </a:r>
            <a:r>
              <a:rPr lang="en-US" sz="2000" dirty="0"/>
              <a:t>Other</a:t>
            </a:r>
            <a:r>
              <a:rPr lang="en-US" sz="2000" dirty="0" smtClean="0"/>
              <a:t>*    ------|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Synoptic survey identified a potential unknown source (between Barker Rd. and Trent Avenue)</a:t>
            </a:r>
          </a:p>
          <a:p>
            <a:pPr lvl="1"/>
            <a:r>
              <a:rPr lang="en-US" dirty="0" smtClean="0"/>
              <a:t>Magnitude of the unknown source not large enough to conclude that it is the primary cause of  PCB issues</a:t>
            </a:r>
          </a:p>
          <a:p>
            <a:pPr lvl="1"/>
            <a:r>
              <a:rPr lang="en-US" dirty="0" smtClean="0"/>
              <a:t>But large enough to be a contributor</a:t>
            </a:r>
          </a:p>
          <a:p>
            <a:r>
              <a:rPr lang="en-US" dirty="0"/>
              <a:t>Unknown loads (if any) in other </a:t>
            </a:r>
            <a:r>
              <a:rPr lang="en-US" dirty="0" smtClean="0"/>
              <a:t>sections are </a:t>
            </a:r>
            <a:r>
              <a:rPr lang="en-US" dirty="0"/>
              <a:t>likely </a:t>
            </a:r>
            <a:r>
              <a:rPr lang="en-US" dirty="0" smtClean="0"/>
              <a:t>smaller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3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031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r>
              <a:rPr lang="en-US" dirty="0"/>
              <a:t>Uncertainty Due to </a:t>
            </a:r>
            <a:r>
              <a:rPr lang="en-US" dirty="0" smtClean="0"/>
              <a:t>Blank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77200" cy="2209800"/>
          </a:xfrm>
        </p:spPr>
        <p:txBody>
          <a:bodyPr/>
          <a:lstStyle/>
          <a:p>
            <a:r>
              <a:rPr lang="en-US" dirty="0" smtClean="0"/>
              <a:t>Difference in results between alternative blank correction </a:t>
            </a:r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57</a:t>
            </a:fld>
            <a:endParaRPr lang="en-US"/>
          </a:p>
        </p:txBody>
      </p:sp>
      <p:graphicFrame>
        <p:nvGraphicFramePr>
          <p:cNvPr id="6" name="Char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708274"/>
              </p:ext>
            </p:extLst>
          </p:nvPr>
        </p:nvGraphicFramePr>
        <p:xfrm>
          <a:off x="1752600" y="2895600"/>
          <a:ext cx="5162257" cy="328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856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r>
              <a:rPr lang="en-US" dirty="0"/>
              <a:t>Uncertainty Due to </a:t>
            </a:r>
            <a:r>
              <a:rPr lang="en-US" dirty="0" smtClean="0"/>
              <a:t>Blank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77200" cy="2209800"/>
          </a:xfrm>
        </p:spPr>
        <p:txBody>
          <a:bodyPr/>
          <a:lstStyle/>
          <a:p>
            <a:r>
              <a:rPr lang="en-US" dirty="0" smtClean="0"/>
              <a:t>Comparison between QAPP blank corrected and uncorrected concentrations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58</a:t>
            </a:fld>
            <a:endParaRPr lang="en-US"/>
          </a:p>
        </p:txBody>
      </p:sp>
      <p:graphicFrame>
        <p:nvGraphicFramePr>
          <p:cNvPr id="7" name="Char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109357"/>
              </p:ext>
            </p:extLst>
          </p:nvPr>
        </p:nvGraphicFramePr>
        <p:xfrm>
          <a:off x="1904997" y="3124200"/>
          <a:ext cx="4859247" cy="3093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154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r>
              <a:rPr lang="en-US" dirty="0"/>
              <a:t>Uncertainty Due to </a:t>
            </a:r>
            <a:r>
              <a:rPr lang="en-US" dirty="0" smtClean="0"/>
              <a:t>Blank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77200" cy="2209800"/>
          </a:xfrm>
        </p:spPr>
        <p:txBody>
          <a:bodyPr/>
          <a:lstStyle/>
          <a:p>
            <a:r>
              <a:rPr lang="en-US" dirty="0" smtClean="0"/>
              <a:t>Comparison between subtraction blank corrected and uncorrected concentrations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59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4795014"/>
              </p:ext>
            </p:extLst>
          </p:nvPr>
        </p:nvGraphicFramePr>
        <p:xfrm>
          <a:off x="1828800" y="2590800"/>
          <a:ext cx="52578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641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Balance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71999"/>
          </a:xfrm>
        </p:spPr>
        <p:txBody>
          <a:bodyPr>
            <a:normAutofit/>
          </a:bodyPr>
          <a:lstStyle/>
          <a:p>
            <a:r>
              <a:rPr lang="en-US" dirty="0" smtClean="0"/>
              <a:t>Measure flow (Q) and total PCB concentration (C) at paired </a:t>
            </a:r>
            <a:r>
              <a:rPr lang="en-US" dirty="0"/>
              <a:t>upstream and downstream </a:t>
            </a:r>
            <a:r>
              <a:rPr lang="en-US" dirty="0" smtClean="0"/>
              <a:t>stations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baseline="-25000" dirty="0"/>
          </a:p>
          <a:p>
            <a:pPr marL="457200" lvl="1" indent="0">
              <a:buNone/>
            </a:pPr>
            <a:r>
              <a:rPr lang="en-US" dirty="0" smtClean="0"/>
              <a:t>  </a:t>
            </a:r>
            <a:endParaRPr lang="en-US" baseline="-25000" dirty="0"/>
          </a:p>
          <a:p>
            <a:pPr lvl="1"/>
            <a:endParaRPr lang="en-US" sz="2400" dirty="0" smtClean="0"/>
          </a:p>
          <a:p>
            <a:pPr marL="457200" lvl="1" indent="0">
              <a:buNone/>
            </a:pPr>
            <a:r>
              <a:rPr lang="en-US" dirty="0" err="1" smtClean="0"/>
              <a:t>Q</a:t>
            </a:r>
            <a:r>
              <a:rPr lang="en-US" baseline="-25000" dirty="0" err="1" smtClean="0"/>
              <a:t>d</a:t>
            </a:r>
            <a:r>
              <a:rPr lang="en-US" dirty="0" smtClean="0"/>
              <a:t>, C</a:t>
            </a:r>
            <a:r>
              <a:rPr lang="en-US" baseline="-25000" dirty="0" smtClean="0"/>
              <a:t>d</a:t>
            </a:r>
            <a:r>
              <a:rPr lang="en-US" dirty="0" smtClean="0"/>
              <a:t>		      River Reach  		Q</a:t>
            </a:r>
            <a:r>
              <a:rPr lang="en-US" baseline="-25000" dirty="0" smtClean="0"/>
              <a:t>u</a:t>
            </a:r>
            <a:r>
              <a:rPr lang="en-US" dirty="0" smtClean="0"/>
              <a:t>, C</a:t>
            </a:r>
            <a:r>
              <a:rPr lang="en-US" baseline="-25000" dirty="0" smtClean="0"/>
              <a:t>u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8400" y="4648200"/>
            <a:ext cx="4114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209800" y="5029200"/>
            <a:ext cx="6096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248400" y="5029200"/>
            <a:ext cx="6096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9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Balance </a:t>
            </a:r>
            <a:r>
              <a:rPr lang="en-US" dirty="0"/>
              <a:t>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71999"/>
          </a:xfrm>
        </p:spPr>
        <p:txBody>
          <a:bodyPr>
            <a:normAutofit/>
          </a:bodyPr>
          <a:lstStyle/>
          <a:p>
            <a:r>
              <a:rPr lang="en-US" dirty="0" smtClean="0"/>
              <a:t>Calculate unmonitored load between stations</a:t>
            </a:r>
          </a:p>
          <a:p>
            <a:pPr lvl="1"/>
            <a:r>
              <a:rPr lang="en-US" dirty="0" smtClean="0"/>
              <a:t>Unmonitored </a:t>
            </a:r>
            <a:r>
              <a:rPr lang="en-US" dirty="0"/>
              <a:t>load = </a:t>
            </a:r>
            <a:r>
              <a:rPr lang="en-US" dirty="0" smtClean="0"/>
              <a:t>				 				Downstream </a:t>
            </a:r>
            <a:r>
              <a:rPr lang="en-US" dirty="0"/>
              <a:t>load – upstream </a:t>
            </a:r>
            <a:r>
              <a:rPr lang="en-US" dirty="0" smtClean="0"/>
              <a:t>load</a:t>
            </a:r>
          </a:p>
          <a:p>
            <a:pPr marL="457200" lvl="1" indent="0">
              <a:buNone/>
            </a:pPr>
            <a:endParaRPr lang="en-US" sz="5400" dirty="0" smtClean="0"/>
          </a:p>
          <a:p>
            <a:pPr marL="457200" lvl="1" indent="0">
              <a:buNone/>
            </a:pPr>
            <a:r>
              <a:rPr lang="en-US" sz="1050" dirty="0" smtClean="0"/>
              <a:t>  				              </a:t>
            </a:r>
            <a:r>
              <a:rPr lang="en-US" dirty="0" smtClean="0"/>
              <a:t> </a:t>
            </a:r>
            <a:endParaRPr lang="en-US" dirty="0"/>
          </a:p>
          <a:p>
            <a:pPr lvl="1"/>
            <a:endParaRPr lang="en-US" sz="1050" dirty="0" smtClean="0"/>
          </a:p>
          <a:p>
            <a:pPr marL="457200" lvl="1" indent="0">
              <a:buNone/>
            </a:pPr>
            <a:r>
              <a:rPr lang="en-US" dirty="0" err="1" smtClean="0"/>
              <a:t>Q</a:t>
            </a:r>
            <a:r>
              <a:rPr lang="en-US" baseline="-25000" dirty="0" err="1" smtClean="0"/>
              <a:t>d</a:t>
            </a:r>
            <a:r>
              <a:rPr lang="en-US" dirty="0" smtClean="0"/>
              <a:t>, C</a:t>
            </a:r>
            <a:r>
              <a:rPr lang="en-US" baseline="-25000" dirty="0" smtClean="0"/>
              <a:t>d</a:t>
            </a:r>
            <a:r>
              <a:rPr lang="en-US" dirty="0" smtClean="0"/>
              <a:t>		      River Reach   		Q</a:t>
            </a:r>
            <a:r>
              <a:rPr lang="en-US" baseline="-25000" dirty="0" smtClean="0"/>
              <a:t>u</a:t>
            </a:r>
            <a:r>
              <a:rPr lang="en-US" dirty="0" smtClean="0"/>
              <a:t>, C</a:t>
            </a:r>
            <a:r>
              <a:rPr lang="en-US" baseline="-25000" dirty="0" smtClean="0"/>
              <a:t>u</a:t>
            </a:r>
            <a:endParaRPr lang="en-US" baseline="-25000" dirty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38400" y="4648200"/>
            <a:ext cx="4114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133600" y="5029200"/>
            <a:ext cx="6096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248400" y="5029200"/>
            <a:ext cx="6096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717915" y="4572000"/>
            <a:ext cx="6485" cy="3810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94015" y="40868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Unmonitored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Load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Balance </a:t>
            </a:r>
            <a:r>
              <a:rPr lang="en-US" dirty="0"/>
              <a:t>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4648199"/>
          </a:xfrm>
        </p:spPr>
        <p:txBody>
          <a:bodyPr>
            <a:normAutofit/>
          </a:bodyPr>
          <a:lstStyle/>
          <a:p>
            <a:r>
              <a:rPr lang="en-US" dirty="0" smtClean="0"/>
              <a:t>But what about instream reaction processes?</a:t>
            </a:r>
          </a:p>
          <a:p>
            <a:pPr lvl="1"/>
            <a:r>
              <a:rPr lang="en-US" dirty="0" smtClean="0"/>
              <a:t>Adsorption/settling, </a:t>
            </a:r>
            <a:r>
              <a:rPr lang="en-US" dirty="0" err="1" smtClean="0"/>
              <a:t>resuspension</a:t>
            </a:r>
            <a:r>
              <a:rPr lang="en-US" dirty="0" smtClean="0"/>
              <a:t>, volatilization </a:t>
            </a:r>
          </a:p>
          <a:p>
            <a:r>
              <a:rPr lang="en-US" dirty="0" smtClean="0"/>
              <a:t>Results from CE-QUAL-W2 model combined with typical PCB kinetic coefficients</a:t>
            </a:r>
          </a:p>
          <a:p>
            <a:pPr lvl="1"/>
            <a:r>
              <a:rPr lang="en-US" sz="2400" dirty="0" smtClean="0"/>
              <a:t>Each loss component determined to be small</a:t>
            </a:r>
          </a:p>
          <a:p>
            <a:pPr marL="457200" lvl="1" indent="0">
              <a:buNone/>
            </a:pPr>
            <a:r>
              <a:rPr lang="en-US" sz="1050" dirty="0" smtClean="0"/>
              <a:t>  				              </a:t>
            </a:r>
            <a:r>
              <a:rPr lang="en-US" dirty="0" smtClean="0"/>
              <a:t> </a:t>
            </a:r>
            <a:endParaRPr lang="en-US" dirty="0"/>
          </a:p>
          <a:p>
            <a:pPr lvl="1"/>
            <a:endParaRPr lang="en-US" sz="1050" dirty="0" smtClean="0"/>
          </a:p>
          <a:p>
            <a:pPr marL="457200" lvl="1" indent="0">
              <a:buNone/>
            </a:pPr>
            <a:r>
              <a:rPr lang="en-US" dirty="0" err="1" smtClean="0"/>
              <a:t>Q</a:t>
            </a:r>
            <a:r>
              <a:rPr lang="en-US" baseline="-25000" dirty="0" err="1" smtClean="0"/>
              <a:t>d</a:t>
            </a:r>
            <a:r>
              <a:rPr lang="en-US" dirty="0" smtClean="0"/>
              <a:t>, C</a:t>
            </a:r>
            <a:r>
              <a:rPr lang="en-US" baseline="-25000" dirty="0" smtClean="0"/>
              <a:t>d</a:t>
            </a:r>
            <a:r>
              <a:rPr lang="en-US" dirty="0" smtClean="0"/>
              <a:t>		        River Reach   		Q</a:t>
            </a:r>
            <a:r>
              <a:rPr lang="en-US" baseline="-25000" dirty="0" smtClean="0"/>
              <a:t>u</a:t>
            </a:r>
            <a:r>
              <a:rPr lang="en-US" dirty="0" smtClean="0"/>
              <a:t>, C</a:t>
            </a:r>
            <a:r>
              <a:rPr lang="en-US" baseline="-25000" dirty="0" smtClean="0"/>
              <a:t>u</a:t>
            </a:r>
            <a:endParaRPr lang="en-US" baseline="-250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38400" y="4648200"/>
            <a:ext cx="4114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133600" y="5029200"/>
            <a:ext cx="6096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248400" y="5029200"/>
            <a:ext cx="6096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717915" y="4572000"/>
            <a:ext cx="6485" cy="3810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352800" y="5257800"/>
            <a:ext cx="0" cy="4572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581400" y="5257800"/>
            <a:ext cx="0" cy="4572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581400" y="4495800"/>
            <a:ext cx="0" cy="4572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94015" y="40487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Unmonitored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Load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6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Balance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71999"/>
          </a:xfrm>
        </p:spPr>
        <p:txBody>
          <a:bodyPr>
            <a:normAutofit/>
          </a:bodyPr>
          <a:lstStyle/>
          <a:p>
            <a:r>
              <a:rPr lang="en-US" dirty="0"/>
              <a:t>Load (W) = Concentration times flow</a:t>
            </a:r>
          </a:p>
          <a:p>
            <a:pPr lvl="1"/>
            <a:r>
              <a:rPr lang="en-US" dirty="0" smtClean="0"/>
              <a:t>Downstream </a:t>
            </a:r>
            <a:r>
              <a:rPr lang="en-US" dirty="0"/>
              <a:t>load = </a:t>
            </a:r>
            <a:r>
              <a:rPr lang="en-US" dirty="0" err="1"/>
              <a:t>Q</a:t>
            </a:r>
            <a:r>
              <a:rPr lang="en-US" baseline="-25000" dirty="0" err="1"/>
              <a:t>d</a:t>
            </a:r>
            <a:r>
              <a:rPr lang="en-US" baseline="-6000" dirty="0"/>
              <a:t>*</a:t>
            </a:r>
            <a:r>
              <a:rPr lang="en-US" dirty="0"/>
              <a:t>C</a:t>
            </a:r>
            <a:r>
              <a:rPr lang="en-US" baseline="-25000" dirty="0"/>
              <a:t>d</a:t>
            </a:r>
          </a:p>
          <a:p>
            <a:pPr lvl="1"/>
            <a:r>
              <a:rPr lang="en-US" dirty="0" smtClean="0"/>
              <a:t>Upstream </a:t>
            </a:r>
            <a:r>
              <a:rPr lang="en-US" dirty="0"/>
              <a:t>load = </a:t>
            </a:r>
            <a:r>
              <a:rPr lang="en-US" dirty="0" smtClean="0"/>
              <a:t>Q</a:t>
            </a:r>
            <a:r>
              <a:rPr lang="en-US" baseline="-25000" dirty="0" smtClean="0"/>
              <a:t>u</a:t>
            </a:r>
            <a:r>
              <a:rPr lang="en-US" baseline="-6000" dirty="0"/>
              <a:t>*</a:t>
            </a:r>
            <a:r>
              <a:rPr lang="en-US" dirty="0" smtClean="0"/>
              <a:t>C</a:t>
            </a:r>
            <a:r>
              <a:rPr lang="en-US" baseline="-25000" dirty="0" smtClean="0"/>
              <a:t>u</a:t>
            </a:r>
          </a:p>
          <a:p>
            <a:pPr lvl="1"/>
            <a:r>
              <a:rPr lang="en-US" dirty="0" smtClean="0"/>
              <a:t>Unmonitored load (W</a:t>
            </a:r>
            <a:r>
              <a:rPr lang="en-US" baseline="-25000" dirty="0" smtClean="0"/>
              <a:t>?</a:t>
            </a:r>
            <a:r>
              <a:rPr lang="en-US" dirty="0" smtClean="0"/>
              <a:t>) =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d</a:t>
            </a:r>
            <a:r>
              <a:rPr lang="en-US" baseline="-6000" dirty="0" smtClean="0"/>
              <a:t>*</a:t>
            </a:r>
            <a:r>
              <a:rPr lang="en-US" dirty="0" smtClean="0"/>
              <a:t>C</a:t>
            </a:r>
            <a:r>
              <a:rPr lang="en-US" baseline="-25000" dirty="0" smtClean="0"/>
              <a:t>d </a:t>
            </a:r>
            <a:r>
              <a:rPr lang="en-US" dirty="0" smtClean="0"/>
              <a:t>- Q</a:t>
            </a:r>
            <a:r>
              <a:rPr lang="en-US" baseline="-25000" dirty="0" smtClean="0"/>
              <a:t>u</a:t>
            </a:r>
            <a:r>
              <a:rPr lang="en-US" baseline="-6000" dirty="0" smtClean="0"/>
              <a:t>*</a:t>
            </a:r>
            <a:r>
              <a:rPr lang="en-US" dirty="0" smtClean="0"/>
              <a:t>C</a:t>
            </a:r>
            <a:r>
              <a:rPr lang="en-US" baseline="-25000" dirty="0" smtClean="0"/>
              <a:t>u</a:t>
            </a:r>
            <a:endParaRPr lang="en-US" dirty="0" smtClean="0"/>
          </a:p>
          <a:p>
            <a:pPr marL="400050" lvl="1" indent="0">
              <a:buNone/>
            </a:pPr>
            <a:endParaRPr lang="en-US" baseline="-25000" dirty="0" smtClean="0"/>
          </a:p>
          <a:p>
            <a:pPr marL="457200" lvl="1" indent="0">
              <a:buNone/>
            </a:pPr>
            <a:r>
              <a:rPr lang="en-US" sz="1050" dirty="0" smtClean="0"/>
              <a:t>  				           </a:t>
            </a:r>
            <a:r>
              <a:rPr lang="en-US" sz="2400" dirty="0" smtClean="0"/>
              <a:t>W</a:t>
            </a:r>
            <a:r>
              <a:rPr lang="en-US" sz="2400" baseline="-25000" dirty="0" smtClean="0"/>
              <a:t>?</a:t>
            </a:r>
            <a:endParaRPr lang="en-US" sz="2400" dirty="0"/>
          </a:p>
          <a:p>
            <a:pPr lvl="1"/>
            <a:endParaRPr lang="en-US" sz="1400" dirty="0" smtClean="0"/>
          </a:p>
          <a:p>
            <a:pPr marL="457200" lvl="1" indent="0">
              <a:buNone/>
            </a:pPr>
            <a:r>
              <a:rPr lang="en-US" dirty="0" err="1" smtClean="0"/>
              <a:t>Q</a:t>
            </a:r>
            <a:r>
              <a:rPr lang="en-US" baseline="-25000" dirty="0" err="1" smtClean="0"/>
              <a:t>d</a:t>
            </a:r>
            <a:r>
              <a:rPr lang="en-US" dirty="0" smtClean="0"/>
              <a:t>, C</a:t>
            </a:r>
            <a:r>
              <a:rPr lang="en-US" baseline="-25000" dirty="0" smtClean="0"/>
              <a:t>d</a:t>
            </a:r>
            <a:r>
              <a:rPr lang="en-US" dirty="0" smtClean="0"/>
              <a:t>		        River Reach   		Q</a:t>
            </a:r>
            <a:r>
              <a:rPr lang="en-US" baseline="-25000" dirty="0" smtClean="0"/>
              <a:t>u</a:t>
            </a:r>
            <a:r>
              <a:rPr lang="en-US" dirty="0" smtClean="0"/>
              <a:t>, C</a:t>
            </a:r>
            <a:r>
              <a:rPr lang="en-US" baseline="-25000" dirty="0" smtClean="0"/>
              <a:t>u</a:t>
            </a:r>
            <a:endParaRPr lang="en-US" baseline="-25000" dirty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38400" y="4648200"/>
            <a:ext cx="4114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133600" y="5029200"/>
            <a:ext cx="6096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248400" y="5029200"/>
            <a:ext cx="6096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717915" y="4495800"/>
            <a:ext cx="6485" cy="457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862D-E24D-4421-BAFC-8C07D5BE8C2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5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LimnoTech_Color_Palette">
      <a:dk1>
        <a:sysClr val="windowText" lastClr="000000"/>
      </a:dk1>
      <a:lt1>
        <a:sysClr val="window" lastClr="FFFFFF"/>
      </a:lt1>
      <a:dk2>
        <a:srgbClr val="174A7C"/>
      </a:dk2>
      <a:lt2>
        <a:srgbClr val="8DC63F"/>
      </a:lt2>
      <a:accent1>
        <a:srgbClr val="56A0D3"/>
      </a:accent1>
      <a:accent2>
        <a:srgbClr val="CFE0F3"/>
      </a:accent2>
      <a:accent3>
        <a:srgbClr val="F3EA00"/>
      </a:accent3>
      <a:accent4>
        <a:srgbClr val="5B9B98"/>
      </a:accent4>
      <a:accent5>
        <a:srgbClr val="E7EFBC"/>
      </a:accent5>
      <a:accent6>
        <a:srgbClr val="88CBDF"/>
      </a:accent6>
      <a:hlink>
        <a:srgbClr val="7D3C4A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23488</TotalTime>
  <Words>2024</Words>
  <Application>Microsoft Office PowerPoint</Application>
  <PresentationFormat>On-screen Show (4:3)</PresentationFormat>
  <Paragraphs>869</Paragraphs>
  <Slides>59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Calibri</vt:lpstr>
      <vt:lpstr>Symbol</vt:lpstr>
      <vt:lpstr>Wingdings</vt:lpstr>
      <vt:lpstr>Office Theme</vt:lpstr>
      <vt:lpstr>Mass Balance Assessment of 2014 Synoptic Survey Results: </vt:lpstr>
      <vt:lpstr>Outline</vt:lpstr>
      <vt:lpstr>Synoptic Survey</vt:lpstr>
      <vt:lpstr>PowerPoint Presentation</vt:lpstr>
      <vt:lpstr>Intent of Synoptic Survey </vt:lpstr>
      <vt:lpstr>Mass Balance Approach</vt:lpstr>
      <vt:lpstr>Mass Balance Approach</vt:lpstr>
      <vt:lpstr>Mass Balance Approach</vt:lpstr>
      <vt:lpstr>Mass Balance Equations</vt:lpstr>
      <vt:lpstr>Unmonitored Load Components</vt:lpstr>
      <vt:lpstr>Expand to Consider Point Sources</vt:lpstr>
      <vt:lpstr>Equations with Point Sources</vt:lpstr>
      <vt:lpstr>Groundwater Interactions</vt:lpstr>
      <vt:lpstr>Losing Reaches</vt:lpstr>
      <vt:lpstr>Re-Gaining Reaches</vt:lpstr>
      <vt:lpstr>Mass Balance Application</vt:lpstr>
      <vt:lpstr>Mass Balance Data Sources</vt:lpstr>
      <vt:lpstr>River Flows </vt:lpstr>
      <vt:lpstr>Discharge Flows</vt:lpstr>
      <vt:lpstr>Discharge PCB Concentrations</vt:lpstr>
      <vt:lpstr>River PCB Concentrations</vt:lpstr>
      <vt:lpstr>River Concentrations</vt:lpstr>
      <vt:lpstr>Assessment Using only Known Loads </vt:lpstr>
      <vt:lpstr>Predicted Concentrations Using only Known Loads</vt:lpstr>
      <vt:lpstr>Best Estimate of Unknown Loads</vt:lpstr>
      <vt:lpstr>Best Estimate of Unknown Loads</vt:lpstr>
      <vt:lpstr>Consideration of Uncertainty</vt:lpstr>
      <vt:lpstr>Probability Distributions</vt:lpstr>
      <vt:lpstr>Probability Distributions</vt:lpstr>
      <vt:lpstr>Defining Probability Distributions</vt:lpstr>
      <vt:lpstr>Goodness-of-Fit Testing</vt:lpstr>
      <vt:lpstr>Defining Uncertainty in Model Inputs</vt:lpstr>
      <vt:lpstr>Defining Flow Uncertainty</vt:lpstr>
      <vt:lpstr>Uncertainty in Concentration Inputs</vt:lpstr>
      <vt:lpstr>Daily Variability in Concentration</vt:lpstr>
      <vt:lpstr>Uncertainty Due to Contamination</vt:lpstr>
      <vt:lpstr>Combining Sources of Uncertainty</vt:lpstr>
      <vt:lpstr>Defining Uncertainty in Results</vt:lpstr>
      <vt:lpstr>Defining Uncertainty in Results</vt:lpstr>
      <vt:lpstr>Defining Uncertainty in Results</vt:lpstr>
      <vt:lpstr>Defining Uncertainty in Results</vt:lpstr>
      <vt:lpstr>Defining Uncertainty in Results</vt:lpstr>
      <vt:lpstr>Defining Uncertainty in Results</vt:lpstr>
      <vt:lpstr>Defining Uncertainty in Results</vt:lpstr>
      <vt:lpstr>Uncertainty Analysis Inputs: River Flows </vt:lpstr>
      <vt:lpstr>Uncertainty Analysis Inputs: River Concentrations </vt:lpstr>
      <vt:lpstr>Uncertainty Analysis Inputs: Discharge Flows </vt:lpstr>
      <vt:lpstr>Uncertainty Analysis Inputs: Discharge Concentrations </vt:lpstr>
      <vt:lpstr>Results: Incremental Load by Reach</vt:lpstr>
      <vt:lpstr>Incremental Load by Reach</vt:lpstr>
      <vt:lpstr>Incremental Load by Reach</vt:lpstr>
      <vt:lpstr>Estimated Range of Unknown Loads</vt:lpstr>
      <vt:lpstr>Estimated Range of Unknown Loads</vt:lpstr>
      <vt:lpstr>Loading Sources in Context</vt:lpstr>
      <vt:lpstr>Conclusions</vt:lpstr>
      <vt:lpstr>PowerPoint Presentation</vt:lpstr>
      <vt:lpstr>Uncertainty Due to Blank Correction</vt:lpstr>
      <vt:lpstr>Uncertainty Due to Blank Correction</vt:lpstr>
      <vt:lpstr>Uncertainty Due to Blank Correction</vt:lpstr>
    </vt:vector>
  </TitlesOfParts>
  <Company>LimnoTech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Blum  LimnoTech</dc:creator>
  <cp:lastModifiedBy>Dave Dilks</cp:lastModifiedBy>
  <cp:revision>241</cp:revision>
  <cp:lastPrinted>2015-01-12T15:28:48Z</cp:lastPrinted>
  <dcterms:created xsi:type="dcterms:W3CDTF">2013-04-08T15:53:49Z</dcterms:created>
  <dcterms:modified xsi:type="dcterms:W3CDTF">2015-01-13T21:25:18Z</dcterms:modified>
</cp:coreProperties>
</file>